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comments/comment1.xml" ContentType="application/vnd.openxmlformats-officedocument.presentationml.comments+xml"/>
  <Override PartName="/ppt/slides/slide89.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366" r:id="rId3"/>
    <p:sldId id="367" r:id="rId4"/>
    <p:sldId id="368" r:id="rId5"/>
    <p:sldId id="362" r:id="rId6"/>
    <p:sldId id="363" r:id="rId7"/>
    <p:sldId id="364" r:id="rId8"/>
    <p:sldId id="387" r:id="rId9"/>
    <p:sldId id="370" r:id="rId10"/>
    <p:sldId id="371" r:id="rId11"/>
    <p:sldId id="372" r:id="rId12"/>
    <p:sldId id="373" r:id="rId13"/>
    <p:sldId id="374" r:id="rId14"/>
    <p:sldId id="375" r:id="rId15"/>
    <p:sldId id="376" r:id="rId16"/>
    <p:sldId id="377" r:id="rId17"/>
    <p:sldId id="378" r:id="rId18"/>
    <p:sldId id="386" r:id="rId19"/>
    <p:sldId id="380" r:id="rId20"/>
    <p:sldId id="381" r:id="rId21"/>
    <p:sldId id="382" r:id="rId22"/>
    <p:sldId id="383" r:id="rId23"/>
    <p:sldId id="384" r:id="rId24"/>
    <p:sldId id="353" r:id="rId25"/>
    <p:sldId id="344" r:id="rId26"/>
    <p:sldId id="345" r:id="rId27"/>
    <p:sldId id="348" r:id="rId28"/>
    <p:sldId id="350" r:id="rId29"/>
    <p:sldId id="349" r:id="rId30"/>
    <p:sldId id="300" r:id="rId31"/>
    <p:sldId id="301" r:id="rId32"/>
    <p:sldId id="303" r:id="rId33"/>
    <p:sldId id="302" r:id="rId34"/>
    <p:sldId id="354" r:id="rId35"/>
    <p:sldId id="304" r:id="rId36"/>
    <p:sldId id="305" r:id="rId37"/>
    <p:sldId id="306" r:id="rId38"/>
    <p:sldId id="307" r:id="rId39"/>
    <p:sldId id="308" r:id="rId40"/>
    <p:sldId id="309" r:id="rId41"/>
    <p:sldId id="278" r:id="rId42"/>
    <p:sldId id="268" r:id="rId43"/>
    <p:sldId id="276" r:id="rId44"/>
    <p:sldId id="275" r:id="rId45"/>
    <p:sldId id="270" r:id="rId46"/>
    <p:sldId id="271" r:id="rId47"/>
    <p:sldId id="272" r:id="rId48"/>
    <p:sldId id="273" r:id="rId49"/>
    <p:sldId id="274" r:id="rId50"/>
    <p:sldId id="289" r:id="rId51"/>
    <p:sldId id="288" r:id="rId52"/>
    <p:sldId id="290" r:id="rId53"/>
    <p:sldId id="277" r:id="rId54"/>
    <p:sldId id="285" r:id="rId55"/>
    <p:sldId id="287" r:id="rId56"/>
    <p:sldId id="286" r:id="rId57"/>
    <p:sldId id="284" r:id="rId58"/>
    <p:sldId id="280" r:id="rId59"/>
    <p:sldId id="282" r:id="rId60"/>
    <p:sldId id="283" r:id="rId61"/>
    <p:sldId id="281" r:id="rId62"/>
    <p:sldId id="291" r:id="rId63"/>
    <p:sldId id="293" r:id="rId64"/>
    <p:sldId id="294" r:id="rId65"/>
    <p:sldId id="295" r:id="rId66"/>
    <p:sldId id="297" r:id="rId67"/>
    <p:sldId id="292" r:id="rId68"/>
    <p:sldId id="310" r:id="rId69"/>
    <p:sldId id="311" r:id="rId70"/>
    <p:sldId id="312" r:id="rId71"/>
    <p:sldId id="313" r:id="rId72"/>
    <p:sldId id="314" r:id="rId73"/>
    <p:sldId id="315" r:id="rId74"/>
    <p:sldId id="333" r:id="rId75"/>
    <p:sldId id="321" r:id="rId76"/>
    <p:sldId id="322" r:id="rId77"/>
    <p:sldId id="324" r:id="rId78"/>
    <p:sldId id="341" r:id="rId79"/>
    <p:sldId id="339" r:id="rId80"/>
    <p:sldId id="342" r:id="rId81"/>
    <p:sldId id="334" r:id="rId82"/>
    <p:sldId id="335" r:id="rId83"/>
    <p:sldId id="336" r:id="rId84"/>
    <p:sldId id="337" r:id="rId85"/>
    <p:sldId id="328" r:id="rId86"/>
    <p:sldId id="355" r:id="rId87"/>
    <p:sldId id="356" r:id="rId88"/>
    <p:sldId id="357" r:id="rId89"/>
    <p:sldId id="358" r:id="rId90"/>
    <p:sldId id="359" r:id="rId91"/>
    <p:sldId id="360" r:id="rId92"/>
  </p:sldIdLst>
  <p:sldSz cx="9144000" cy="6858000" type="screen4x3"/>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6" d="100"/>
          <a:sy n="86" d="100"/>
        </p:scale>
        <p:origin x="-894"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21-10-27T11:25:25.919" idx="1">
    <p:pos x="10" y="10"/>
    <p:text>The painting features the body of Christ being removed or taken down from the cross after his crucifixion and death, being the scene composed entirely by nine figures; at the centre Christ crucified, surrounded by the Virgin Mary, Mary Magdalene, Mary the wife of Cleopas, the Apostle St. John, Joseph of Arimathea and Nicodemus and two other anonymous male figures. This painting has been attributed to André Gonçalves (1685-1754), as being a copy of the triptych alterpiece of the Antwerp Cathedral, commissioned to Peter Paul Rubens (1577-1640), in 1611, by the Harquebusiers Guild (paramilitary league, largely ceremonial, very popular in the Netherlands). By observing the oil study with the same subject made by Rubens, there are clear similarities with this work of the Museum of São Roque, which leads to the hypothesis that this is a copy of the refered study and not from the final work by Rubens. It was probably executed at the end of the 17th century, beginning of the 18th century, by one of the followers of the Flemish master.</p:text>
  </p:cm>
</p:cmLst>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p>
            <a:fld id="{B1DDCE1E-F0F1-4343-8EA6-82081A26F3F3}" type="datetimeFigureOut">
              <a:rPr lang="zh-TW" altLang="en-US" smtClean="0"/>
              <a:pPr/>
              <a:t>2022/4/14</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D263C1DA-4A37-4CB6-BB03-5BFAAC9C6D68}" type="slidenum">
              <a:rPr lang="zh-TW" altLang="en-US" smtClean="0"/>
              <a:pPr/>
              <a:t>‹#›</a:t>
            </a:fld>
            <a:endParaRPr lang="zh-TW"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B1DDCE1E-F0F1-4343-8EA6-82081A26F3F3}" type="datetimeFigureOut">
              <a:rPr lang="zh-TW" altLang="en-US" smtClean="0"/>
              <a:pPr/>
              <a:t>2022/4/14</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D263C1DA-4A37-4CB6-BB03-5BFAAC9C6D68}" type="slidenum">
              <a:rPr lang="zh-TW" altLang="en-US" smtClean="0"/>
              <a:pPr/>
              <a:t>‹#›</a:t>
            </a:fld>
            <a:endParaRPr lang="zh-TW"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38"/>
            <a:ext cx="2057400" cy="5851525"/>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274638"/>
            <a:ext cx="6019800" cy="58515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B1DDCE1E-F0F1-4343-8EA6-82081A26F3F3}" type="datetimeFigureOut">
              <a:rPr lang="zh-TW" altLang="en-US" smtClean="0"/>
              <a:pPr/>
              <a:t>2022/4/14</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D263C1DA-4A37-4CB6-BB03-5BFAAC9C6D68}" type="slidenum">
              <a:rPr lang="zh-TW" altLang="en-US" smtClean="0"/>
              <a:pPr/>
              <a:t>‹#›</a:t>
            </a:fld>
            <a:endParaRPr lang="zh-TW"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B1DDCE1E-F0F1-4343-8EA6-82081A26F3F3}" type="datetimeFigureOut">
              <a:rPr lang="zh-TW" altLang="en-US" smtClean="0"/>
              <a:pPr/>
              <a:t>2022/4/14</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D263C1DA-4A37-4CB6-BB03-5BFAAC9C6D68}" type="slidenum">
              <a:rPr lang="zh-TW" altLang="en-US" smtClean="0"/>
              <a:pPr/>
              <a:t>‹#›</a:t>
            </a:fld>
            <a:endParaRPr lang="zh-TW"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4" name="日期版面配置區 3"/>
          <p:cNvSpPr>
            <a:spLocks noGrp="1"/>
          </p:cNvSpPr>
          <p:nvPr>
            <p:ph type="dt" sz="half" idx="10"/>
          </p:nvPr>
        </p:nvSpPr>
        <p:spPr/>
        <p:txBody>
          <a:bodyPr/>
          <a:lstStyle/>
          <a:p>
            <a:fld id="{B1DDCE1E-F0F1-4343-8EA6-82081A26F3F3}" type="datetimeFigureOut">
              <a:rPr lang="zh-TW" altLang="en-US" smtClean="0"/>
              <a:pPr/>
              <a:t>2022/4/14</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D263C1DA-4A37-4CB6-BB03-5BFAAC9C6D68}" type="slidenum">
              <a:rPr lang="zh-TW" altLang="en-US" smtClean="0"/>
              <a:pPr/>
              <a:t>‹#›</a:t>
            </a:fld>
            <a:endParaRPr lang="zh-TW"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日期版面配置區 4"/>
          <p:cNvSpPr>
            <a:spLocks noGrp="1"/>
          </p:cNvSpPr>
          <p:nvPr>
            <p:ph type="dt" sz="half" idx="10"/>
          </p:nvPr>
        </p:nvSpPr>
        <p:spPr/>
        <p:txBody>
          <a:bodyPr/>
          <a:lstStyle/>
          <a:p>
            <a:fld id="{B1DDCE1E-F0F1-4343-8EA6-82081A26F3F3}" type="datetimeFigureOut">
              <a:rPr lang="zh-TW" altLang="en-US" smtClean="0"/>
              <a:pPr/>
              <a:t>2022/4/14</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D263C1DA-4A37-4CB6-BB03-5BFAAC9C6D68}" type="slidenum">
              <a:rPr lang="zh-TW" altLang="en-US" smtClean="0"/>
              <a:pPr/>
              <a:t>‹#›</a:t>
            </a:fld>
            <a:endParaRPr lang="zh-TW"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日期版面配置區 6"/>
          <p:cNvSpPr>
            <a:spLocks noGrp="1"/>
          </p:cNvSpPr>
          <p:nvPr>
            <p:ph type="dt" sz="half" idx="10"/>
          </p:nvPr>
        </p:nvSpPr>
        <p:spPr/>
        <p:txBody>
          <a:bodyPr/>
          <a:lstStyle/>
          <a:p>
            <a:fld id="{B1DDCE1E-F0F1-4343-8EA6-82081A26F3F3}" type="datetimeFigureOut">
              <a:rPr lang="zh-TW" altLang="en-US" smtClean="0"/>
              <a:pPr/>
              <a:t>2022/4/14</a:t>
            </a:fld>
            <a:endParaRPr lang="zh-TW" altLang="en-US"/>
          </a:p>
        </p:txBody>
      </p:sp>
      <p:sp>
        <p:nvSpPr>
          <p:cNvPr id="8" name="頁尾版面配置區 7"/>
          <p:cNvSpPr>
            <a:spLocks noGrp="1"/>
          </p:cNvSpPr>
          <p:nvPr>
            <p:ph type="ftr" sz="quarter" idx="11"/>
          </p:nvPr>
        </p:nvSpPr>
        <p:spPr/>
        <p:txBody>
          <a:bodyPr/>
          <a:lstStyle/>
          <a:p>
            <a:endParaRPr lang="zh-TW" altLang="en-US"/>
          </a:p>
        </p:txBody>
      </p:sp>
      <p:sp>
        <p:nvSpPr>
          <p:cNvPr id="9" name="投影片編號版面配置區 8"/>
          <p:cNvSpPr>
            <a:spLocks noGrp="1"/>
          </p:cNvSpPr>
          <p:nvPr>
            <p:ph type="sldNum" sz="quarter" idx="12"/>
          </p:nvPr>
        </p:nvSpPr>
        <p:spPr/>
        <p:txBody>
          <a:bodyPr/>
          <a:lstStyle/>
          <a:p>
            <a:fld id="{D263C1DA-4A37-4CB6-BB03-5BFAAC9C6D68}" type="slidenum">
              <a:rPr lang="zh-TW" altLang="en-US" smtClean="0"/>
              <a:pPr/>
              <a:t>‹#›</a:t>
            </a:fld>
            <a:endParaRPr lang="zh-TW"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日期版面配置區 2"/>
          <p:cNvSpPr>
            <a:spLocks noGrp="1"/>
          </p:cNvSpPr>
          <p:nvPr>
            <p:ph type="dt" sz="half" idx="10"/>
          </p:nvPr>
        </p:nvSpPr>
        <p:spPr/>
        <p:txBody>
          <a:bodyPr/>
          <a:lstStyle/>
          <a:p>
            <a:fld id="{B1DDCE1E-F0F1-4343-8EA6-82081A26F3F3}" type="datetimeFigureOut">
              <a:rPr lang="zh-TW" altLang="en-US" smtClean="0"/>
              <a:pPr/>
              <a:t>2022/4/14</a:t>
            </a:fld>
            <a:endParaRPr lang="zh-TW" altLang="en-US"/>
          </a:p>
        </p:txBody>
      </p:sp>
      <p:sp>
        <p:nvSpPr>
          <p:cNvPr id="4" name="頁尾版面配置區 3"/>
          <p:cNvSpPr>
            <a:spLocks noGrp="1"/>
          </p:cNvSpPr>
          <p:nvPr>
            <p:ph type="ftr" sz="quarter" idx="11"/>
          </p:nvPr>
        </p:nvSpPr>
        <p:spPr/>
        <p:txBody>
          <a:bodyPr/>
          <a:lstStyle/>
          <a:p>
            <a:endParaRPr lang="zh-TW" altLang="en-US"/>
          </a:p>
        </p:txBody>
      </p:sp>
      <p:sp>
        <p:nvSpPr>
          <p:cNvPr id="5" name="投影片編號版面配置區 4"/>
          <p:cNvSpPr>
            <a:spLocks noGrp="1"/>
          </p:cNvSpPr>
          <p:nvPr>
            <p:ph type="sldNum" sz="quarter" idx="12"/>
          </p:nvPr>
        </p:nvSpPr>
        <p:spPr/>
        <p:txBody>
          <a:bodyPr/>
          <a:lstStyle/>
          <a:p>
            <a:fld id="{D263C1DA-4A37-4CB6-BB03-5BFAAC9C6D68}" type="slidenum">
              <a:rPr lang="zh-TW" altLang="en-US" smtClean="0"/>
              <a:pPr/>
              <a:t>‹#›</a:t>
            </a:fld>
            <a:endParaRPr lang="zh-TW"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B1DDCE1E-F0F1-4343-8EA6-82081A26F3F3}" type="datetimeFigureOut">
              <a:rPr lang="zh-TW" altLang="en-US" smtClean="0"/>
              <a:pPr/>
              <a:t>2022/4/14</a:t>
            </a:fld>
            <a:endParaRPr lang="zh-TW" altLang="en-US"/>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D263C1DA-4A37-4CB6-BB03-5BFAAC9C6D68}" type="slidenum">
              <a:rPr lang="zh-TW" altLang="en-US" smtClean="0"/>
              <a:pPr/>
              <a:t>‹#›</a:t>
            </a:fld>
            <a:endParaRPr lang="zh-TW"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B1DDCE1E-F0F1-4343-8EA6-82081A26F3F3}" type="datetimeFigureOut">
              <a:rPr lang="zh-TW" altLang="en-US" smtClean="0"/>
              <a:pPr/>
              <a:t>2022/4/14</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D263C1DA-4A37-4CB6-BB03-5BFAAC9C6D68}" type="slidenum">
              <a:rPr lang="zh-TW" altLang="en-US" smtClean="0"/>
              <a:pPr/>
              <a:t>‹#›</a:t>
            </a:fld>
            <a:endParaRPr lang="zh-TW"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TW" altLang="en-US"/>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B1DDCE1E-F0F1-4343-8EA6-82081A26F3F3}" type="datetimeFigureOut">
              <a:rPr lang="zh-TW" altLang="en-US" smtClean="0"/>
              <a:pPr/>
              <a:t>2022/4/14</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D263C1DA-4A37-4CB6-BB03-5BFAAC9C6D68}" type="slidenum">
              <a:rPr lang="zh-TW" altLang="en-US" smtClean="0"/>
              <a:pPr/>
              <a:t>‹#›</a:t>
            </a:fld>
            <a:endParaRPr lang="zh-TW"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25000" b="-25000"/>
          </a:stretch>
        </a:blipFill>
        <a:effectLst/>
      </p:bgPr>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DDCE1E-F0F1-4343-8EA6-82081A26F3F3}" type="datetimeFigureOut">
              <a:rPr lang="zh-TW" altLang="en-US" smtClean="0"/>
              <a:pPr/>
              <a:t>2022/4/14</a:t>
            </a:fld>
            <a:endParaRPr lang="zh-TW" altLang="en-US"/>
          </a:p>
        </p:txBody>
      </p:sp>
      <p:sp>
        <p:nvSpPr>
          <p:cNvPr id="5" name="頁尾版面配置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TW" altLang="en-US"/>
          </a:p>
        </p:txBody>
      </p:sp>
      <p:sp>
        <p:nvSpPr>
          <p:cNvPr id="6" name="投影片編號版面配置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63C1DA-4A37-4CB6-BB03-5BFAAC9C6D68}" type="slidenum">
              <a:rPr lang="zh-TW" altLang="en-US" smtClean="0"/>
              <a:pPr/>
              <a:t>‹#›</a:t>
            </a:fld>
            <a:endParaRPr lang="zh-TW"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s://artsandculture.google.com/story/at-the-end-of-all-days/cQLSdHt9_ISnIg"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22.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artsandculture.google.com/story/zwUxd01QoJyYLg"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hyperlink" Target="https://reurl.cc/pxoqOx"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3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hyperlink" Target="https://reurl.cc/NZD1Wm"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hyperlink" Target="https://reurl.cc/52Vevz" TargetMode="Externa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s://reurl.cc/Rb8MG9" TargetMode="Externa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hyperlink" Target="https://artsandculture.google.com/entity/%E5%96%AC%E6%B2%BB%E6%AD%90%C2%B7%E5%BE%B7%C2%B7%E5%A5%87%E9%87%8C%E8%A8%B6/m01k1lc?categoryId=artist" TargetMode="Externa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hyperlink" Target="https://www.moma.org/collection/works/79267" TargetMode="Externa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s://www.youtube.com/watch?v=tdp22elrY7s" TargetMode="Externa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標題 2"/>
          <p:cNvSpPr>
            <a:spLocks noGrp="1"/>
          </p:cNvSpPr>
          <p:nvPr>
            <p:ph type="subTitle" idx="1"/>
          </p:nvPr>
        </p:nvSpPr>
        <p:spPr>
          <a:xfrm>
            <a:off x="1285852" y="5819804"/>
            <a:ext cx="6400800" cy="1752600"/>
          </a:xfrm>
        </p:spPr>
        <p:txBody>
          <a:bodyPr>
            <a:normAutofit/>
          </a:bodyPr>
          <a:lstStyle/>
          <a:p>
            <a:r>
              <a:rPr lang="zh-TW" altLang="en-US" sz="2800" dirty="0" smtClean="0">
                <a:latin typeface="Adobe 黑体 Std R" pitchFamily="34" charset="-128"/>
                <a:ea typeface="Adobe 黑体 Std R" pitchFamily="34" charset="-128"/>
              </a:rPr>
              <a:t>藝術欣賞與美學應用</a:t>
            </a:r>
            <a:endParaRPr lang="en-US" altLang="zh-TW" sz="2800" dirty="0" smtClean="0">
              <a:latin typeface="Adobe 黑体 Std R" pitchFamily="34" charset="-128"/>
              <a:ea typeface="Adobe 黑体 Std R" pitchFamily="34" charset="-128"/>
            </a:endParaRPr>
          </a:p>
          <a:p>
            <a:r>
              <a:rPr lang="zh-TW" altLang="en-US" sz="2000" dirty="0" smtClean="0">
                <a:latin typeface="Adobe 黑体 Std R" pitchFamily="34" charset="-128"/>
                <a:ea typeface="Adobe 黑体 Std R" pitchFamily="34" charset="-128"/>
              </a:rPr>
              <a:t>講師 曾凱翎 </a:t>
            </a:r>
            <a:r>
              <a:rPr lang="en-US" altLang="zh-TW" sz="2000" dirty="0" smtClean="0">
                <a:latin typeface="Adobe 黑体 Std R" pitchFamily="34" charset="-128"/>
                <a:ea typeface="Adobe 黑体 Std R" pitchFamily="34" charset="-128"/>
              </a:rPr>
              <a:t>2022.04.07</a:t>
            </a:r>
            <a:endParaRPr lang="zh-TW" altLang="en-US" sz="2000" dirty="0">
              <a:latin typeface="Adobe 黑体 Std R" pitchFamily="34" charset="-128"/>
              <a:ea typeface="Adobe 黑体 Std R" pitchFamily="34" charset="-128"/>
            </a:endParaRPr>
          </a:p>
        </p:txBody>
      </p:sp>
      <p:pic>
        <p:nvPicPr>
          <p:cNvPr id="1026" name="Picture 2" descr="C:\Users\Administrator\Desktop\79.JPG"/>
          <p:cNvPicPr>
            <a:picLocks noChangeAspect="1" noChangeArrowheads="1"/>
          </p:cNvPicPr>
          <p:nvPr/>
        </p:nvPicPr>
        <p:blipFill>
          <a:blip r:embed="rId2"/>
          <a:srcRect/>
          <a:stretch>
            <a:fillRect/>
          </a:stretch>
        </p:blipFill>
        <p:spPr bwMode="auto">
          <a:xfrm>
            <a:off x="1357290" y="285728"/>
            <a:ext cx="6429420" cy="5359040"/>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a:xfrm>
            <a:off x="457200" y="2500306"/>
            <a:ext cx="8229600" cy="3625857"/>
          </a:xfrm>
        </p:spPr>
        <p:txBody>
          <a:bodyPr>
            <a:normAutofit/>
          </a:bodyPr>
          <a:lstStyle/>
          <a:p>
            <a:pPr>
              <a:buNone/>
            </a:pPr>
            <a:r>
              <a:rPr lang="zh-TW" altLang="en-US" sz="2800" dirty="0" smtClean="0">
                <a:latin typeface="Adobe 黑体 Std R" pitchFamily="34" charset="-128"/>
                <a:ea typeface="Adobe 黑体 Std R" pitchFamily="34" charset="-128"/>
              </a:rPr>
              <a:t>四季</a:t>
            </a:r>
            <a:endParaRPr lang="en-US" altLang="zh-TW" sz="2800" dirty="0" smtClean="0">
              <a:latin typeface="Adobe 黑体 Std R" pitchFamily="34" charset="-128"/>
              <a:ea typeface="Adobe 黑体 Std R" pitchFamily="34" charset="-128"/>
            </a:endParaRPr>
          </a:p>
          <a:p>
            <a:pPr>
              <a:buNone/>
            </a:pPr>
            <a:r>
              <a:rPr lang="en-US" altLang="zh-TW" sz="2800" dirty="0" smtClean="0">
                <a:latin typeface="Adobe 黑体 Std R" pitchFamily="34" charset="-128"/>
                <a:ea typeface="Adobe 黑体 Std R" pitchFamily="34" charset="-128"/>
              </a:rPr>
              <a:t>Four Seasons</a:t>
            </a:r>
            <a:endParaRPr lang="zh-TW" altLang="en-US" sz="2800" dirty="0">
              <a:latin typeface="Adobe 黑体 Std R" pitchFamily="34" charset="-128"/>
              <a:ea typeface="Adobe 黑体 Std R" pitchFamily="34" charset="-128"/>
            </a:endParaRPr>
          </a:p>
        </p:txBody>
      </p:sp>
      <p:pic>
        <p:nvPicPr>
          <p:cNvPr id="2051" name="Picture 3" descr="C:\Users\Administrator\Desktop\30729-1568877909.jpg"/>
          <p:cNvPicPr>
            <a:picLocks noChangeAspect="1" noChangeArrowheads="1"/>
          </p:cNvPicPr>
          <p:nvPr/>
        </p:nvPicPr>
        <p:blipFill>
          <a:blip r:embed="rId2"/>
          <a:srcRect/>
          <a:stretch>
            <a:fillRect/>
          </a:stretch>
        </p:blipFill>
        <p:spPr bwMode="auto">
          <a:xfrm>
            <a:off x="3357554" y="71414"/>
            <a:ext cx="5561686" cy="6623041"/>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pic>
        <p:nvPicPr>
          <p:cNvPr id="7170" name="Picture 2" descr="C:\Users\Administrator\Desktop\Arcimboldowater.jpg"/>
          <p:cNvPicPr>
            <a:picLocks noChangeAspect="1" noChangeArrowheads="1"/>
          </p:cNvPicPr>
          <p:nvPr/>
        </p:nvPicPr>
        <p:blipFill>
          <a:blip r:embed="rId2"/>
          <a:srcRect/>
          <a:stretch>
            <a:fillRect/>
          </a:stretch>
        </p:blipFill>
        <p:spPr bwMode="auto">
          <a:xfrm>
            <a:off x="142844" y="71414"/>
            <a:ext cx="5000660" cy="6664997"/>
          </a:xfrm>
          <a:prstGeom prst="rect">
            <a:avLst/>
          </a:prstGeom>
          <a:noFill/>
        </p:spPr>
      </p:pic>
      <p:sp>
        <p:nvSpPr>
          <p:cNvPr id="5" name="內容版面配置區 2"/>
          <p:cNvSpPr txBox="1">
            <a:spLocks/>
          </p:cNvSpPr>
          <p:nvPr/>
        </p:nvSpPr>
        <p:spPr>
          <a:xfrm>
            <a:off x="5572132" y="2857496"/>
            <a:ext cx="2686040" cy="3268667"/>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tabLst/>
              <a:defRPr/>
            </a:pPr>
            <a:r>
              <a:rPr lang="zh-TW" altLang="en-US" sz="2800" dirty="0" smtClean="0">
                <a:latin typeface="Adobe 黑体 Std R" pitchFamily="34" charset="-128"/>
                <a:ea typeface="Adobe 黑体 Std R" pitchFamily="34" charset="-128"/>
              </a:rPr>
              <a:t>水 </a:t>
            </a:r>
            <a:r>
              <a:rPr lang="en-US" altLang="zh-TW" sz="2800" dirty="0" smtClean="0">
                <a:latin typeface="Adobe 黑体 Std R" pitchFamily="34" charset="-128"/>
                <a:ea typeface="Adobe 黑体 Std R" pitchFamily="34" charset="-128"/>
              </a:rPr>
              <a:t>The Water</a:t>
            </a:r>
            <a:endParaRPr kumimoji="0" lang="zh-TW" altLang="en-US" sz="2800" b="0" i="0" u="none" strike="noStrike" kern="1200" cap="none" spc="0" normalizeH="0" baseline="0" noProof="0" dirty="0">
              <a:ln>
                <a:noFill/>
              </a:ln>
              <a:solidFill>
                <a:schemeClr val="tx1"/>
              </a:solidFill>
              <a:effectLst/>
              <a:uLnTx/>
              <a:uFillTx/>
              <a:latin typeface="Adobe 黑体 Std R" pitchFamily="34" charset="-128"/>
              <a:ea typeface="Adobe 黑体 Std R" pitchFamily="34" charset="-128"/>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Administrator\Desktop\9.JPG"/>
          <p:cNvPicPr>
            <a:picLocks noChangeAspect="1" noChangeArrowheads="1"/>
          </p:cNvPicPr>
          <p:nvPr/>
        </p:nvPicPr>
        <p:blipFill>
          <a:blip r:embed="rId2"/>
          <a:srcRect/>
          <a:stretch>
            <a:fillRect/>
          </a:stretch>
        </p:blipFill>
        <p:spPr bwMode="auto">
          <a:xfrm>
            <a:off x="4123613" y="71414"/>
            <a:ext cx="4806105" cy="6643734"/>
          </a:xfrm>
          <a:prstGeom prst="rect">
            <a:avLst/>
          </a:prstGeom>
          <a:noFill/>
        </p:spPr>
      </p:pic>
      <p:sp>
        <p:nvSpPr>
          <p:cNvPr id="5" name="內容版面配置區 2"/>
          <p:cNvSpPr txBox="1">
            <a:spLocks/>
          </p:cNvSpPr>
          <p:nvPr/>
        </p:nvSpPr>
        <p:spPr>
          <a:xfrm>
            <a:off x="742952" y="2117747"/>
            <a:ext cx="2971792" cy="4525963"/>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tabLst/>
              <a:defRPr/>
            </a:pPr>
            <a:r>
              <a:rPr lang="en-US" altLang="zh-TW" sz="2800" dirty="0" smtClean="0">
                <a:latin typeface="Adobe 黑体 Std R" pitchFamily="34" charset="-128"/>
                <a:ea typeface="Adobe 黑体 Std R" pitchFamily="34" charset="-128"/>
              </a:rPr>
              <a:t>Four Seasons </a:t>
            </a:r>
          </a:p>
          <a:p>
            <a:pPr marL="342900" marR="0" lvl="0" indent="-342900" algn="l" defTabSz="914400" rtl="0" eaLnBrk="1" fontAlgn="auto" latinLnBrk="0" hangingPunct="1">
              <a:lnSpc>
                <a:spcPct val="100000"/>
              </a:lnSpc>
              <a:spcBef>
                <a:spcPct val="20000"/>
              </a:spcBef>
              <a:spcAft>
                <a:spcPts val="0"/>
              </a:spcAft>
              <a:buClrTx/>
              <a:buSzTx/>
              <a:tabLst/>
              <a:defRPr/>
            </a:pPr>
            <a:r>
              <a:rPr lang="en-US" altLang="zh-TW" sz="2800" dirty="0" smtClean="0">
                <a:latin typeface="Adobe 黑体 Std R" pitchFamily="34" charset="-128"/>
                <a:ea typeface="Adobe 黑体 Std R" pitchFamily="34" charset="-128"/>
              </a:rPr>
              <a:t>in One Head</a:t>
            </a:r>
            <a:endParaRPr kumimoji="0" lang="zh-TW" altLang="en-US" sz="2800" b="0" i="0" u="none" strike="noStrike" kern="1200" cap="none" spc="0" normalizeH="0" baseline="0" noProof="0" dirty="0">
              <a:ln>
                <a:noFill/>
              </a:ln>
              <a:solidFill>
                <a:schemeClr val="tx1"/>
              </a:solidFill>
              <a:effectLst/>
              <a:uLnTx/>
              <a:uFillTx/>
              <a:latin typeface="Adobe 黑体 Std R" pitchFamily="34" charset="-128"/>
              <a:ea typeface="Adobe 黑体 Std R" pitchFamily="34" charset="-128"/>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p:txBody>
          <a:bodyPr/>
          <a:lstStyle/>
          <a:p>
            <a:endParaRPr lang="zh-TW" altLang="en-US"/>
          </a:p>
        </p:txBody>
      </p:sp>
      <p:pic>
        <p:nvPicPr>
          <p:cNvPr id="5122" name="Picture 2" descr="C:\Users\Administrator\Desktop\20190422122705428.jpg"/>
          <p:cNvPicPr>
            <a:picLocks noChangeAspect="1" noChangeArrowheads="1"/>
          </p:cNvPicPr>
          <p:nvPr/>
        </p:nvPicPr>
        <p:blipFill>
          <a:blip r:embed="rId2"/>
          <a:srcRect/>
          <a:stretch>
            <a:fillRect/>
          </a:stretch>
        </p:blipFill>
        <p:spPr bwMode="auto">
          <a:xfrm>
            <a:off x="142844" y="457220"/>
            <a:ext cx="8858250" cy="5829300"/>
          </a:xfrm>
          <a:prstGeom prst="rect">
            <a:avLst/>
          </a:prstGeom>
          <a:noFill/>
        </p:spPr>
      </p:pic>
      <p:sp>
        <p:nvSpPr>
          <p:cNvPr id="5" name="標題 4"/>
          <p:cNvSpPr>
            <a:spLocks noGrp="1"/>
          </p:cNvSpPr>
          <p:nvPr>
            <p:ph type="title"/>
          </p:nvPr>
        </p:nvSpPr>
        <p:spPr/>
        <p:txBody>
          <a:bodyPr/>
          <a:lstStyle/>
          <a:p>
            <a:endParaRPr lang="zh-TW" altLang="en-US"/>
          </a:p>
        </p:txBody>
      </p:sp>
      <p:sp>
        <p:nvSpPr>
          <p:cNvPr id="6" name="標題 1"/>
          <p:cNvSpPr txBox="1">
            <a:spLocks/>
          </p:cNvSpPr>
          <p:nvPr/>
        </p:nvSpPr>
        <p:spPr>
          <a:xfrm>
            <a:off x="571472" y="6000776"/>
            <a:ext cx="8229600" cy="1143000"/>
          </a:xfrm>
          <a:prstGeom prst="rect">
            <a:avLst/>
          </a:prstGeom>
        </p:spPr>
        <p:txBody>
          <a:bodyPr vert="horz" lIns="91440" tIns="45720" rIns="91440" bIns="45720" rtlCol="0" anchor="ctr">
            <a:normAutofit/>
          </a:bodyPr>
          <a:lstStyle/>
          <a:p>
            <a:pPr lvl="0" algn="ctr">
              <a:spcBef>
                <a:spcPct val="0"/>
              </a:spcBef>
            </a:pPr>
            <a:r>
              <a:rPr lang="zh-TW" altLang="en-US" sz="2000" dirty="0" smtClean="0">
                <a:latin typeface="Adobe 黑体 Std R" pitchFamily="34" charset="-128"/>
                <a:ea typeface="Adobe 黑体 Std R" pitchFamily="34" charset="-128"/>
              </a:rPr>
              <a:t>有蔬果的肖像</a:t>
            </a:r>
            <a:r>
              <a:rPr lang="en-US" altLang="zh-TW" sz="2000" dirty="0" smtClean="0">
                <a:latin typeface="Adobe 黑体 Std R" pitchFamily="34" charset="-128"/>
                <a:ea typeface="Adobe 黑体 Std R" pitchFamily="34" charset="-128"/>
              </a:rPr>
              <a:t> </a:t>
            </a:r>
            <a:r>
              <a:rPr lang="en-US" sz="2000" dirty="0" smtClean="0">
                <a:latin typeface="Adobe 黑体 Std R" pitchFamily="34" charset="-128"/>
                <a:ea typeface="Adobe 黑体 Std R" pitchFamily="34" charset="-128"/>
              </a:rPr>
              <a:t>Portrait with Vegetables</a:t>
            </a:r>
            <a:endParaRPr kumimoji="0" lang="zh-TW" altLang="en-US" sz="2000" b="0" i="0" u="none" strike="noStrike" kern="1200" cap="none" spc="0" normalizeH="0" baseline="0" noProof="0" dirty="0">
              <a:ln>
                <a:noFill/>
              </a:ln>
              <a:solidFill>
                <a:schemeClr val="tx1"/>
              </a:solidFill>
              <a:effectLst/>
              <a:uLnTx/>
              <a:uFillTx/>
              <a:latin typeface="Adobe 黑体 Std R" pitchFamily="34" charset="-128"/>
              <a:ea typeface="Adobe 黑体 Std R" pitchFamily="34" charset="-128"/>
              <a:cs typeface="+mj-cs"/>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p:txBody>
          <a:bodyPr/>
          <a:lstStyle/>
          <a:p>
            <a:endParaRPr lang="zh-TW" altLang="en-US"/>
          </a:p>
        </p:txBody>
      </p:sp>
      <p:pic>
        <p:nvPicPr>
          <p:cNvPr id="6146" name="Picture 2" descr="C:\Users\Administrator\Desktop\Giuseppe_Arcimboldo,_Reversible_Head_with_Basket_of_Fruit,_c._1590,_oil_on_panel.jpg"/>
          <p:cNvPicPr>
            <a:picLocks noChangeAspect="1" noChangeArrowheads="1"/>
          </p:cNvPicPr>
          <p:nvPr/>
        </p:nvPicPr>
        <p:blipFill>
          <a:blip r:embed="rId2"/>
          <a:srcRect/>
          <a:stretch>
            <a:fillRect/>
          </a:stretch>
        </p:blipFill>
        <p:spPr bwMode="auto">
          <a:xfrm>
            <a:off x="142844" y="428604"/>
            <a:ext cx="8858280" cy="5893243"/>
          </a:xfrm>
          <a:prstGeom prst="rect">
            <a:avLst/>
          </a:prstGeom>
          <a:noFill/>
        </p:spPr>
      </p:pic>
      <p:sp>
        <p:nvSpPr>
          <p:cNvPr id="6" name="標題 1"/>
          <p:cNvSpPr txBox="1">
            <a:spLocks/>
          </p:cNvSpPr>
          <p:nvPr/>
        </p:nvSpPr>
        <p:spPr>
          <a:xfrm>
            <a:off x="795310" y="6000768"/>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TW" altLang="en-US" sz="2000" b="0" i="0" u="none" strike="noStrike" kern="1200" cap="none" spc="0" normalizeH="0" baseline="0" noProof="0" dirty="0" smtClean="0">
                <a:ln>
                  <a:noFill/>
                </a:ln>
                <a:solidFill>
                  <a:schemeClr val="tx1"/>
                </a:solidFill>
                <a:effectLst/>
                <a:uLnTx/>
                <a:uFillTx/>
                <a:latin typeface="Adobe 黑体 Std R" pitchFamily="34" charset="-128"/>
                <a:ea typeface="Adobe 黑体 Std R" pitchFamily="34" charset="-128"/>
                <a:cs typeface="+mj-cs"/>
              </a:rPr>
              <a:t>水果籃與可逆轉的頭部</a:t>
            </a:r>
            <a:r>
              <a:rPr kumimoji="0" lang="en-US" altLang="zh-TW" sz="2000" b="0" i="0" u="none" strike="noStrike" kern="1200" cap="none" spc="0" normalizeH="0" baseline="0" noProof="0" dirty="0" smtClean="0">
                <a:ln>
                  <a:noFill/>
                </a:ln>
                <a:solidFill>
                  <a:schemeClr val="tx1"/>
                </a:solidFill>
                <a:effectLst/>
                <a:uLnTx/>
                <a:uFillTx/>
                <a:latin typeface="Adobe 黑体 Std R" pitchFamily="34" charset="-128"/>
                <a:ea typeface="Adobe 黑体 Std R" pitchFamily="34" charset="-128"/>
                <a:cs typeface="+mj-cs"/>
              </a:rPr>
              <a:t> </a:t>
            </a:r>
            <a:r>
              <a:rPr kumimoji="0" lang="en-US" sz="2000" b="0" i="0" u="none" strike="noStrike" kern="1200" cap="none" spc="0" normalizeH="0" baseline="0" noProof="0" dirty="0" smtClean="0">
                <a:ln>
                  <a:noFill/>
                </a:ln>
                <a:solidFill>
                  <a:schemeClr val="tx1"/>
                </a:solidFill>
                <a:effectLst/>
                <a:uLnTx/>
                <a:uFillTx/>
                <a:latin typeface="Adobe 黑体 Std R" pitchFamily="34" charset="-128"/>
                <a:ea typeface="Adobe 黑体 Std R" pitchFamily="34" charset="-128"/>
                <a:cs typeface="+mj-cs"/>
              </a:rPr>
              <a:t>Reversible head with Basket of Fruits</a:t>
            </a:r>
            <a:endParaRPr kumimoji="0" lang="zh-TW" altLang="en-US" sz="2000" b="0" i="0" u="none" strike="noStrike" kern="1200" cap="none" spc="0" normalizeH="0" baseline="0" noProof="0" dirty="0">
              <a:ln>
                <a:noFill/>
              </a:ln>
              <a:solidFill>
                <a:schemeClr val="tx1"/>
              </a:solidFill>
              <a:effectLst/>
              <a:uLnTx/>
              <a:uFillTx/>
              <a:latin typeface="Adobe 黑体 Std R" pitchFamily="34" charset="-128"/>
              <a:ea typeface="Adobe 黑体 Std R" pitchFamily="34" charset="-128"/>
              <a:cs typeface="+mj-cs"/>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pic>
        <p:nvPicPr>
          <p:cNvPr id="1026" name="Picture 2" descr="C:\Users\Administrator\Desktop\6.JPG"/>
          <p:cNvPicPr>
            <a:picLocks noChangeAspect="1" noChangeArrowheads="1"/>
          </p:cNvPicPr>
          <p:nvPr/>
        </p:nvPicPr>
        <p:blipFill>
          <a:blip r:embed="rId2"/>
          <a:srcRect/>
          <a:stretch>
            <a:fillRect/>
          </a:stretch>
        </p:blipFill>
        <p:spPr bwMode="auto">
          <a:xfrm>
            <a:off x="214282" y="214290"/>
            <a:ext cx="4657725" cy="6410325"/>
          </a:xfrm>
          <a:prstGeom prst="rect">
            <a:avLst/>
          </a:prstGeom>
          <a:noFill/>
        </p:spPr>
      </p:pic>
      <p:sp>
        <p:nvSpPr>
          <p:cNvPr id="6" name="內容版面配置區 5"/>
          <p:cNvSpPr>
            <a:spLocks noGrp="1"/>
          </p:cNvSpPr>
          <p:nvPr>
            <p:ph idx="1"/>
          </p:nvPr>
        </p:nvSpPr>
        <p:spPr>
          <a:xfrm>
            <a:off x="5572132" y="2928934"/>
            <a:ext cx="3114668" cy="3197229"/>
          </a:xfrm>
        </p:spPr>
        <p:txBody>
          <a:bodyPr/>
          <a:lstStyle/>
          <a:p>
            <a:pPr>
              <a:buNone/>
            </a:pPr>
            <a:r>
              <a:rPr lang="zh-TW" altLang="en-US" sz="2800" dirty="0" smtClean="0">
                <a:latin typeface="Adobe 黑体 Std R" pitchFamily="34" charset="-128"/>
                <a:ea typeface="Adobe 黑体 Std R" pitchFamily="34" charset="-128"/>
              </a:rPr>
              <a:t>圖書館員</a:t>
            </a:r>
            <a:endParaRPr lang="en-US" altLang="zh-TW" sz="2800" dirty="0" smtClean="0">
              <a:latin typeface="Adobe 黑体 Std R" pitchFamily="34" charset="-128"/>
              <a:ea typeface="Adobe 黑体 Std R" pitchFamily="34" charset="-128"/>
            </a:endParaRPr>
          </a:p>
          <a:p>
            <a:pPr>
              <a:buNone/>
            </a:pPr>
            <a:r>
              <a:rPr lang="en-US" sz="2800" dirty="0" smtClean="0">
                <a:latin typeface="Adobe 黑体 Std R" pitchFamily="34" charset="-128"/>
                <a:ea typeface="Adobe 黑体 Std R" pitchFamily="34" charset="-128"/>
              </a:rPr>
              <a:t>The Librarian</a:t>
            </a:r>
          </a:p>
          <a:p>
            <a:endParaRPr lang="zh-TW" alt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a:xfrm>
            <a:off x="457200" y="2285992"/>
            <a:ext cx="2971792" cy="3840171"/>
          </a:xfrm>
        </p:spPr>
        <p:txBody>
          <a:bodyPr>
            <a:normAutofit/>
          </a:bodyPr>
          <a:lstStyle/>
          <a:p>
            <a:pPr>
              <a:buNone/>
            </a:pPr>
            <a:r>
              <a:rPr lang="zh-TW" altLang="en-US" sz="2400" dirty="0" smtClean="0">
                <a:latin typeface="Adobe 黑体 Std R" pitchFamily="34" charset="-128"/>
                <a:ea typeface="Adobe 黑体 Std R" pitchFamily="34" charset="-128"/>
              </a:rPr>
              <a:t>魯道夫二世肖像</a:t>
            </a:r>
            <a:endParaRPr lang="en-US" altLang="zh-TW" sz="2400" dirty="0" smtClean="0">
              <a:latin typeface="Adobe 黑体 Std R" pitchFamily="34" charset="-128"/>
              <a:ea typeface="Adobe 黑体 Std R" pitchFamily="34" charset="-128"/>
            </a:endParaRPr>
          </a:p>
          <a:p>
            <a:pPr>
              <a:buNone/>
            </a:pPr>
            <a:r>
              <a:rPr lang="en-US" sz="2400" dirty="0" smtClean="0">
                <a:latin typeface="Adobe 黑体 Std R" pitchFamily="34" charset="-128"/>
                <a:ea typeface="Adobe 黑体 Std R" pitchFamily="34" charset="-128"/>
              </a:rPr>
              <a:t>Portrait of Emperor</a:t>
            </a:r>
          </a:p>
          <a:p>
            <a:pPr>
              <a:buNone/>
            </a:pPr>
            <a:r>
              <a:rPr lang="en-US" sz="2400" dirty="0" smtClean="0">
                <a:latin typeface="Adobe 黑体 Std R" pitchFamily="34" charset="-128"/>
                <a:ea typeface="Adobe 黑体 Std R" pitchFamily="34" charset="-128"/>
              </a:rPr>
              <a:t>Rudolf II</a:t>
            </a:r>
            <a:endParaRPr lang="zh-TW" altLang="en-US" sz="2400" dirty="0">
              <a:latin typeface="Adobe 黑体 Std R" pitchFamily="34" charset="-128"/>
              <a:ea typeface="Adobe 黑体 Std R" pitchFamily="34" charset="-128"/>
            </a:endParaRPr>
          </a:p>
        </p:txBody>
      </p:sp>
      <p:pic>
        <p:nvPicPr>
          <p:cNvPr id="3074" name="Picture 2" descr="C:\Users\Administrator\Desktop\8.JPG"/>
          <p:cNvPicPr>
            <a:picLocks noChangeAspect="1" noChangeArrowheads="1"/>
          </p:cNvPicPr>
          <p:nvPr/>
        </p:nvPicPr>
        <p:blipFill>
          <a:blip r:embed="rId2"/>
          <a:srcRect/>
          <a:stretch>
            <a:fillRect/>
          </a:stretch>
        </p:blipFill>
        <p:spPr bwMode="auto">
          <a:xfrm>
            <a:off x="3643306" y="142852"/>
            <a:ext cx="5357850" cy="6581503"/>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a:xfrm>
            <a:off x="457200" y="1600200"/>
            <a:ext cx="2971792" cy="4525963"/>
          </a:xfrm>
        </p:spPr>
        <p:txBody>
          <a:bodyPr/>
          <a:lstStyle/>
          <a:p>
            <a:r>
              <a:rPr lang="en-US" sz="1800" b="1" dirty="0" smtClean="0"/>
              <a:t>Rudolf II of Habsburg as </a:t>
            </a:r>
            <a:r>
              <a:rPr lang="en-US" sz="1800" b="1" dirty="0" err="1" smtClean="0"/>
              <a:t>Vertumnus</a:t>
            </a:r>
            <a:endParaRPr lang="en-US" sz="1800" b="1" dirty="0" smtClean="0"/>
          </a:p>
          <a:p>
            <a:endParaRPr lang="zh-TW" altLang="en-US" dirty="0"/>
          </a:p>
        </p:txBody>
      </p:sp>
      <p:pic>
        <p:nvPicPr>
          <p:cNvPr id="3074" name="Picture 2" descr="C:\Users\Administrator\Desktop\8.JPG"/>
          <p:cNvPicPr>
            <a:picLocks noChangeAspect="1" noChangeArrowheads="1"/>
          </p:cNvPicPr>
          <p:nvPr/>
        </p:nvPicPr>
        <p:blipFill>
          <a:blip r:embed="rId2"/>
          <a:srcRect/>
          <a:stretch>
            <a:fillRect/>
          </a:stretch>
        </p:blipFill>
        <p:spPr bwMode="auto">
          <a:xfrm>
            <a:off x="3643306" y="142852"/>
            <a:ext cx="5357850" cy="6581503"/>
          </a:xfrm>
          <a:prstGeom prst="rect">
            <a:avLst/>
          </a:prstGeom>
          <a:noFill/>
        </p:spPr>
      </p:pic>
      <p:pic>
        <p:nvPicPr>
          <p:cNvPr id="5" name="Picture 2" descr="C:\Users\Administrator\Desktop\名畫美學\Hans_von_Aachen_-_Portrait_of_Emperor_Rudolf_II.jpg"/>
          <p:cNvPicPr>
            <a:picLocks noChangeAspect="1" noChangeArrowheads="1"/>
          </p:cNvPicPr>
          <p:nvPr/>
        </p:nvPicPr>
        <p:blipFill>
          <a:blip r:embed="rId3"/>
          <a:srcRect/>
          <a:stretch>
            <a:fillRect/>
          </a:stretch>
        </p:blipFill>
        <p:spPr bwMode="auto">
          <a:xfrm>
            <a:off x="-714412" y="142852"/>
            <a:ext cx="5131816" cy="6500834"/>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zh-TW" altLang="en-US" dirty="0" smtClean="0">
                <a:latin typeface="Adobe 黑体 Std R" pitchFamily="34" charset="-128"/>
                <a:ea typeface="Adobe 黑体 Std R" pitchFamily="34" charset="-128"/>
              </a:rPr>
              <a:t>巴洛克 </a:t>
            </a:r>
            <a:r>
              <a:rPr lang="en-US" altLang="zh-TW" dirty="0" smtClean="0">
                <a:latin typeface="Adobe 黑体 Std R" pitchFamily="34" charset="-128"/>
                <a:ea typeface="Adobe 黑体 Std R" pitchFamily="34" charset="-128"/>
              </a:rPr>
              <a:t>Baroque</a:t>
            </a:r>
            <a:endParaRPr lang="zh-TW" altLang="en-US" dirty="0">
              <a:latin typeface="Adobe 黑体 Std R" pitchFamily="34" charset="-128"/>
              <a:ea typeface="Adobe 黑体 Std R" pitchFamily="34" charset="-128"/>
            </a:endParaRPr>
          </a:p>
        </p:txBody>
      </p:sp>
      <p:sp>
        <p:nvSpPr>
          <p:cNvPr id="3" name="內容版面配置區 2"/>
          <p:cNvSpPr>
            <a:spLocks noGrp="1"/>
          </p:cNvSpPr>
          <p:nvPr>
            <p:ph idx="1"/>
          </p:nvPr>
        </p:nvSpPr>
        <p:spPr/>
        <p:txBody>
          <a:bodyPr>
            <a:normAutofit/>
          </a:bodyPr>
          <a:lstStyle/>
          <a:p>
            <a:r>
              <a:rPr lang="zh-TW" altLang="en-US" sz="2800" dirty="0" smtClean="0">
                <a:latin typeface="Adobe 黑体 Std R" pitchFamily="34" charset="-128"/>
                <a:ea typeface="Adobe 黑体 Std R" pitchFamily="34" charset="-128"/>
              </a:rPr>
              <a:t>「荒謬」、「不合常規」</a:t>
            </a:r>
            <a:endParaRPr lang="en-US" altLang="zh-TW" sz="2800" dirty="0" smtClean="0">
              <a:latin typeface="Adobe 黑体 Std R" pitchFamily="34" charset="-128"/>
              <a:ea typeface="Adobe 黑体 Std R" pitchFamily="34" charset="-128"/>
            </a:endParaRPr>
          </a:p>
          <a:p>
            <a:r>
              <a:rPr lang="zh-TW" altLang="en-US" sz="2800" dirty="0" smtClean="0">
                <a:latin typeface="Adobe 黑体 Std R" pitchFamily="34" charset="-128"/>
                <a:ea typeface="Adobe 黑体 Std R" pitchFamily="34" charset="-128"/>
              </a:rPr>
              <a:t>誇張、戲劇效果十足</a:t>
            </a:r>
            <a:endParaRPr lang="en-US" altLang="zh-TW" sz="2800" dirty="0" smtClean="0">
              <a:latin typeface="Adobe 黑体 Std R" pitchFamily="34" charset="-128"/>
              <a:ea typeface="Adobe 黑体 Std R" pitchFamily="34" charset="-128"/>
            </a:endParaRPr>
          </a:p>
          <a:p>
            <a:r>
              <a:rPr lang="zh-TW" altLang="en-US" sz="2800" dirty="0" smtClean="0">
                <a:latin typeface="Adobe 黑体 Std R" pitchFamily="34" charset="-128"/>
                <a:ea typeface="Adobe 黑体 Std R" pitchFamily="34" charset="-128"/>
              </a:rPr>
              <a:t>承襲義大利文藝復興傳統風格</a:t>
            </a:r>
            <a:r>
              <a:rPr lang="en-US" altLang="zh-TW" sz="2800" dirty="0" smtClean="0">
                <a:latin typeface="Adobe 黑体 Std R" pitchFamily="34" charset="-128"/>
                <a:ea typeface="Adobe 黑体 Std R" pitchFamily="34" charset="-128"/>
              </a:rPr>
              <a:t>(</a:t>
            </a:r>
            <a:r>
              <a:rPr lang="zh-TW" altLang="en-US" sz="2800" dirty="0" smtClean="0">
                <a:latin typeface="Adobe 黑体 Std R" pitchFamily="34" charset="-128"/>
                <a:ea typeface="Adobe 黑体 Std R" pitchFamily="34" charset="-128"/>
              </a:rPr>
              <a:t>透視法、人體結構</a:t>
            </a:r>
            <a:r>
              <a:rPr lang="en-US" altLang="zh-TW" sz="2800" dirty="0" smtClean="0">
                <a:latin typeface="Adobe 黑体 Std R" pitchFamily="34" charset="-128"/>
                <a:ea typeface="Adobe 黑体 Std R" pitchFamily="34" charset="-128"/>
              </a:rPr>
              <a:t>)</a:t>
            </a:r>
            <a:endParaRPr lang="zh-TW" altLang="en-US" sz="2800" dirty="0">
              <a:latin typeface="Adobe 黑体 Std R" pitchFamily="34" charset="-128"/>
              <a:ea typeface="Adobe 黑体 Std R" pitchFamily="34" charset="-128"/>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pic>
        <p:nvPicPr>
          <p:cNvPr id="8194" name="Picture 2" descr="C:\Users\Administrator\Desktop\78.JPG"/>
          <p:cNvPicPr>
            <a:picLocks noChangeAspect="1" noChangeArrowheads="1"/>
          </p:cNvPicPr>
          <p:nvPr/>
        </p:nvPicPr>
        <p:blipFill>
          <a:blip r:embed="rId2"/>
          <a:srcRect/>
          <a:stretch>
            <a:fillRect/>
          </a:stretch>
        </p:blipFill>
        <p:spPr bwMode="auto">
          <a:xfrm>
            <a:off x="3752878" y="23835"/>
            <a:ext cx="4819650" cy="6762751"/>
          </a:xfrm>
          <a:prstGeom prst="rect">
            <a:avLst/>
          </a:prstGeom>
          <a:noFill/>
        </p:spPr>
      </p:pic>
      <p:sp>
        <p:nvSpPr>
          <p:cNvPr id="5" name="內容版面配置區 2"/>
          <p:cNvSpPr txBox="1">
            <a:spLocks/>
          </p:cNvSpPr>
          <p:nvPr/>
        </p:nvSpPr>
        <p:spPr>
          <a:xfrm>
            <a:off x="528638" y="1928802"/>
            <a:ext cx="3686172" cy="3554419"/>
          </a:xfrm>
          <a:prstGeom prst="rect">
            <a:avLst/>
          </a:prstGeom>
        </p:spPr>
        <p:txBody>
          <a:bodyPr vert="horz" lIns="91440" tIns="45720" rIns="91440" bIns="45720" rtlCol="0">
            <a:normAutofit/>
          </a:bodyPr>
          <a:lstStyle/>
          <a:p>
            <a:pPr>
              <a:buNone/>
            </a:pPr>
            <a:r>
              <a:rPr lang="en-US" altLang="zh-TW" sz="2400" dirty="0" smtClean="0">
                <a:latin typeface="Adobe 黑体 Std R" pitchFamily="34" charset="-128"/>
                <a:ea typeface="Adobe 黑体 Std R" pitchFamily="34" charset="-128"/>
              </a:rPr>
              <a:t>Peter Paul Rubens</a:t>
            </a:r>
          </a:p>
          <a:p>
            <a:pPr>
              <a:buNone/>
            </a:pPr>
            <a:r>
              <a:rPr lang="zh-TW" altLang="en-US" sz="2400" dirty="0" smtClean="0">
                <a:latin typeface="Adobe 黑体 Std R" pitchFamily="34" charset="-128"/>
                <a:ea typeface="Adobe 黑体 Std R" pitchFamily="34" charset="-128"/>
              </a:rPr>
              <a:t>彼得</a:t>
            </a:r>
            <a:r>
              <a:rPr lang="en-US" altLang="zh-TW" sz="2400" dirty="0" smtClean="0">
                <a:latin typeface="Adobe 黑体 Std R" pitchFamily="34" charset="-128"/>
                <a:ea typeface="Adobe 黑体 Std R" pitchFamily="34" charset="-128"/>
              </a:rPr>
              <a:t>·</a:t>
            </a:r>
            <a:r>
              <a:rPr lang="zh-TW" altLang="en-US" sz="2400" dirty="0" smtClean="0">
                <a:latin typeface="Adobe 黑体 Std R" pitchFamily="34" charset="-128"/>
                <a:ea typeface="Adobe 黑体 Std R" pitchFamily="34" charset="-128"/>
              </a:rPr>
              <a:t>保羅</a:t>
            </a:r>
            <a:r>
              <a:rPr lang="en-US" altLang="zh-TW" sz="2400" dirty="0" smtClean="0">
                <a:latin typeface="Adobe 黑体 Std R" pitchFamily="34" charset="-128"/>
                <a:ea typeface="Adobe 黑体 Std R" pitchFamily="34" charset="-128"/>
              </a:rPr>
              <a:t>·</a:t>
            </a:r>
            <a:r>
              <a:rPr lang="zh-TW" altLang="en-US" sz="2400" dirty="0" smtClean="0">
                <a:latin typeface="Adobe 黑体 Std R" pitchFamily="34" charset="-128"/>
                <a:ea typeface="Adobe 黑体 Std R" pitchFamily="34" charset="-128"/>
              </a:rPr>
              <a:t>魯本斯</a:t>
            </a:r>
            <a:endParaRPr lang="en-US" altLang="zh-TW" sz="2400" dirty="0" smtClean="0">
              <a:latin typeface="Adobe 黑体 Std R" pitchFamily="34" charset="-128"/>
              <a:ea typeface="Adobe 黑体 Std R" pitchFamily="34" charset="-128"/>
            </a:endParaRPr>
          </a:p>
          <a:p>
            <a:pPr>
              <a:buNone/>
            </a:pPr>
            <a:endParaRPr kumimoji="0" lang="en-US" altLang="zh-TW" sz="2400" b="0" i="0" u="none" strike="noStrike" kern="1200" cap="none" spc="0" normalizeH="0" baseline="0" noProof="0" dirty="0" smtClean="0">
              <a:ln>
                <a:noFill/>
              </a:ln>
              <a:solidFill>
                <a:schemeClr val="tx1"/>
              </a:solidFill>
              <a:effectLst/>
              <a:uLnTx/>
              <a:uFillTx/>
              <a:latin typeface="Adobe 黑体 Std R" pitchFamily="34" charset="-128"/>
              <a:ea typeface="Adobe 黑体 Std R" pitchFamily="34" charset="-128"/>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zh-TW" altLang="en-US" sz="2400" b="0" i="0" u="none" strike="noStrike" kern="1200" cap="none" spc="0" normalizeH="0" baseline="0" noProof="0" smtClean="0">
                <a:ln>
                  <a:noFill/>
                </a:ln>
                <a:solidFill>
                  <a:schemeClr val="tx1"/>
                </a:solidFill>
                <a:effectLst/>
                <a:uLnTx/>
                <a:uFillTx/>
                <a:latin typeface="Adobe 黑体 Std R" pitchFamily="34" charset="-128"/>
                <a:ea typeface="Adobe 黑体 Std R" pitchFamily="34" charset="-128"/>
              </a:rPr>
              <a:t>德國席根</a:t>
            </a:r>
            <a:endParaRPr kumimoji="0" lang="en-US" altLang="zh-TW" sz="2400" b="0" i="0" u="none" strike="noStrike" kern="1200" cap="none" spc="0" normalizeH="0" baseline="0" noProof="0" dirty="0" smtClean="0">
              <a:ln>
                <a:noFill/>
              </a:ln>
              <a:solidFill>
                <a:schemeClr val="tx1"/>
              </a:solidFill>
              <a:effectLst/>
              <a:uLnTx/>
              <a:uFillTx/>
              <a:latin typeface="Adobe 黑体 Std R" pitchFamily="34" charset="-128"/>
              <a:ea typeface="Adobe 黑体 Std R" pitchFamily="34" charset="-128"/>
            </a:endParaRPr>
          </a:p>
          <a:p>
            <a:pPr marL="342900" lvl="0" indent="-342900">
              <a:spcBef>
                <a:spcPct val="20000"/>
              </a:spcBef>
              <a:buFont typeface="Arial" pitchFamily="34" charset="0"/>
              <a:buChar char="•"/>
            </a:pPr>
            <a:r>
              <a:rPr lang="zh-TW" altLang="en-US" sz="2400" dirty="0" smtClean="0">
                <a:latin typeface="Adobe 黑体 Std R" pitchFamily="34" charset="-128"/>
                <a:ea typeface="Adobe 黑体 Std R" pitchFamily="34" charset="-128"/>
              </a:rPr>
              <a:t>運動、顏色、張力</a:t>
            </a:r>
            <a:endParaRPr lang="en-US" altLang="zh-TW" sz="2400" dirty="0" smtClean="0">
              <a:latin typeface="Adobe 黑体 Std R" pitchFamily="34" charset="-128"/>
              <a:ea typeface="Adobe 黑体 Std R" pitchFamily="34" charset="-128"/>
            </a:endParaRPr>
          </a:p>
          <a:p>
            <a:pPr marL="342900" lvl="0" indent="-342900">
              <a:spcBef>
                <a:spcPct val="20000"/>
              </a:spcBef>
              <a:buFont typeface="Arial" pitchFamily="34" charset="0"/>
              <a:buChar char="•"/>
            </a:pPr>
            <a:r>
              <a:rPr lang="zh-TW" altLang="en-US" sz="2400" dirty="0" smtClean="0">
                <a:latin typeface="Adobe 黑体 Std R" pitchFamily="34" charset="-128"/>
                <a:ea typeface="Adobe 黑体 Std R" pitchFamily="34" charset="-128"/>
              </a:rPr>
              <a:t>外交官</a:t>
            </a:r>
            <a:endParaRPr kumimoji="0" lang="zh-TW" altLang="en-US" sz="2400" b="0" i="0" u="none" strike="noStrike" kern="1200" cap="none" spc="0" normalizeH="0" baseline="0" noProof="0" dirty="0">
              <a:ln>
                <a:noFill/>
              </a:ln>
              <a:solidFill>
                <a:schemeClr val="tx1"/>
              </a:solidFill>
              <a:effectLst/>
              <a:uLnTx/>
              <a:uFillTx/>
              <a:latin typeface="Adobe 黑体 Std R" pitchFamily="34" charset="-128"/>
              <a:ea typeface="Adobe 黑体 Std R" pitchFamily="34" charset="-128"/>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p:txBody>
          <a:bodyPr/>
          <a:lstStyle/>
          <a:p>
            <a:endParaRPr lang="zh-TW" altLang="en-US"/>
          </a:p>
        </p:txBody>
      </p:sp>
      <p:pic>
        <p:nvPicPr>
          <p:cNvPr id="18434" name="Picture 2" descr="C:\Users\Administrator\Desktop\e98bde6aa0261250ca314fbf89be5af0.jpg"/>
          <p:cNvPicPr>
            <a:picLocks noChangeAspect="1" noChangeArrowheads="1"/>
          </p:cNvPicPr>
          <p:nvPr/>
        </p:nvPicPr>
        <p:blipFill>
          <a:blip r:embed="rId2"/>
          <a:srcRect/>
          <a:stretch>
            <a:fillRect/>
          </a:stretch>
        </p:blipFill>
        <p:spPr bwMode="auto">
          <a:xfrm>
            <a:off x="214282" y="714356"/>
            <a:ext cx="8686861" cy="5429288"/>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357158" y="1785926"/>
            <a:ext cx="3471858" cy="3625857"/>
          </a:xfrm>
        </p:spPr>
        <p:txBody>
          <a:bodyPr>
            <a:normAutofit/>
          </a:bodyPr>
          <a:lstStyle/>
          <a:p>
            <a:pPr>
              <a:buNone/>
            </a:pPr>
            <a:endParaRPr lang="en-US" altLang="zh-TW" sz="2800" dirty="0" smtClean="0">
              <a:hlinkClick r:id="rId2"/>
            </a:endParaRPr>
          </a:p>
          <a:p>
            <a:endParaRPr lang="en-US" altLang="zh-TW" sz="2800" dirty="0" smtClean="0">
              <a:hlinkClick r:id="rId2"/>
            </a:endParaRPr>
          </a:p>
          <a:p>
            <a:r>
              <a:rPr lang="en-US" altLang="zh-TW" sz="2800" dirty="0" smtClean="0">
                <a:hlinkClick r:id="rId2"/>
              </a:rPr>
              <a:t>https://artsandculture.google.com/story/at-the-end-of-all-days/cQLSdHt9_ISnIg</a:t>
            </a:r>
            <a:endParaRPr lang="en-US" altLang="zh-TW" sz="2800" dirty="0" smtClean="0"/>
          </a:p>
          <a:p>
            <a:endParaRPr lang="zh-TW" altLang="en-US" sz="2800" dirty="0"/>
          </a:p>
        </p:txBody>
      </p:sp>
      <p:pic>
        <p:nvPicPr>
          <p:cNvPr id="1026" name="Picture 2" descr="C:\Users\Administrator\Desktop\unnamed.jpg"/>
          <p:cNvPicPr>
            <a:picLocks noChangeAspect="1" noChangeArrowheads="1"/>
          </p:cNvPicPr>
          <p:nvPr/>
        </p:nvPicPr>
        <p:blipFill>
          <a:blip r:embed="rId3"/>
          <a:srcRect/>
          <a:stretch>
            <a:fillRect/>
          </a:stretch>
        </p:blipFill>
        <p:spPr bwMode="auto">
          <a:xfrm>
            <a:off x="3929058" y="71414"/>
            <a:ext cx="5083368" cy="6740377"/>
          </a:xfrm>
          <a:prstGeom prst="rect">
            <a:avLst/>
          </a:prstGeom>
          <a:noFill/>
        </p:spPr>
      </p:pic>
      <p:sp>
        <p:nvSpPr>
          <p:cNvPr id="7" name="標題 6"/>
          <p:cNvSpPr>
            <a:spLocks noGrp="1"/>
          </p:cNvSpPr>
          <p:nvPr>
            <p:ph type="title"/>
          </p:nvPr>
        </p:nvSpPr>
        <p:spPr>
          <a:xfrm>
            <a:off x="428596" y="1857364"/>
            <a:ext cx="3357586" cy="1143000"/>
          </a:xfrm>
        </p:spPr>
        <p:txBody>
          <a:bodyPr>
            <a:normAutofit/>
          </a:bodyPr>
          <a:lstStyle/>
          <a:p>
            <a:pPr algn="l"/>
            <a:r>
              <a:rPr lang="en-US" altLang="zh-TW" sz="2800" dirty="0" smtClean="0"/>
              <a:t>At the End of All Days</a:t>
            </a:r>
            <a:endParaRPr lang="zh-TW" altLang="en-US" sz="28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p:txBody>
          <a:bodyPr/>
          <a:lstStyle/>
          <a:p>
            <a:endParaRPr lang="zh-TW" altLang="en-US"/>
          </a:p>
        </p:txBody>
      </p:sp>
      <p:pic>
        <p:nvPicPr>
          <p:cNvPr id="12290" name="Picture 2" descr="C:\Users\Administrator\Desktop\Rubens_91-768x495.jpg"/>
          <p:cNvPicPr>
            <a:picLocks noChangeAspect="1" noChangeArrowheads="1"/>
          </p:cNvPicPr>
          <p:nvPr/>
        </p:nvPicPr>
        <p:blipFill>
          <a:blip r:embed="rId2"/>
          <a:srcRect/>
          <a:stretch>
            <a:fillRect/>
          </a:stretch>
        </p:blipFill>
        <p:spPr bwMode="auto">
          <a:xfrm>
            <a:off x="56634" y="189700"/>
            <a:ext cx="9015960" cy="5811068"/>
          </a:xfrm>
          <a:prstGeom prst="rect">
            <a:avLst/>
          </a:prstGeom>
          <a:noFill/>
        </p:spPr>
      </p:pic>
      <p:pic>
        <p:nvPicPr>
          <p:cNvPr id="12291" name="Picture 3" descr="C:\Users\Administrator\Desktop\Rubens_91-1086x550.jpg"/>
          <p:cNvPicPr>
            <a:picLocks noChangeAspect="1" noChangeArrowheads="1"/>
          </p:cNvPicPr>
          <p:nvPr/>
        </p:nvPicPr>
        <p:blipFill>
          <a:blip r:embed="rId3"/>
          <a:srcRect/>
          <a:stretch>
            <a:fillRect/>
          </a:stretch>
        </p:blipFill>
        <p:spPr bwMode="auto">
          <a:xfrm>
            <a:off x="71438" y="799229"/>
            <a:ext cx="9001156" cy="4558597"/>
          </a:xfrm>
          <a:prstGeom prst="rect">
            <a:avLst/>
          </a:prstGeom>
          <a:noFill/>
        </p:spPr>
      </p:pic>
      <p:sp>
        <p:nvSpPr>
          <p:cNvPr id="6" name="標題 1"/>
          <p:cNvSpPr txBox="1">
            <a:spLocks/>
          </p:cNvSpPr>
          <p:nvPr/>
        </p:nvSpPr>
        <p:spPr>
          <a:xfrm>
            <a:off x="500034" y="5786454"/>
            <a:ext cx="8229600" cy="1143000"/>
          </a:xfrm>
          <a:prstGeom prst="rect">
            <a:avLst/>
          </a:prstGeom>
        </p:spPr>
        <p:txBody>
          <a:bodyPr vert="horz" lIns="91440" tIns="45720" rIns="91440" bIns="45720" rtlCol="0" anchor="ctr">
            <a:normAutofit/>
          </a:bodyPr>
          <a:lstStyle/>
          <a:p>
            <a:pPr lvl="0" algn="ctr">
              <a:spcBef>
                <a:spcPct val="0"/>
              </a:spcBef>
            </a:pPr>
            <a:r>
              <a:rPr lang="zh-TW" altLang="en-US" sz="2000" dirty="0" smtClean="0"/>
              <a:t>舉起十字架 </a:t>
            </a:r>
            <a:r>
              <a:rPr lang="en-US" sz="2000" dirty="0" smtClean="0"/>
              <a:t>The Elevation of the Cross</a:t>
            </a:r>
            <a:endParaRPr kumimoji="0" lang="zh-TW" altLang="en-US" sz="2000" b="0" i="0" u="none" strike="noStrike" kern="1200" cap="none" spc="0" normalizeH="0" baseline="0" noProof="0" dirty="0">
              <a:ln>
                <a:noFill/>
              </a:ln>
              <a:solidFill>
                <a:schemeClr val="tx1"/>
              </a:solidFill>
              <a:effectLst/>
              <a:uLnTx/>
              <a:uFillTx/>
              <a:latin typeface="+mj-lt"/>
              <a:ea typeface="+mj-ea"/>
              <a:cs typeface="+mj-cs"/>
            </a:endParaRPr>
          </a:p>
        </p:txBody>
      </p:sp>
      <p:pic>
        <p:nvPicPr>
          <p:cNvPr id="2050" name="Picture 2" descr="C:\Users\Administrator\Desktop\Rubens_99-768x514.jpg"/>
          <p:cNvPicPr>
            <a:picLocks noChangeAspect="1" noChangeArrowheads="1"/>
          </p:cNvPicPr>
          <p:nvPr/>
        </p:nvPicPr>
        <p:blipFill>
          <a:blip r:embed="rId4"/>
          <a:srcRect/>
          <a:stretch>
            <a:fillRect/>
          </a:stretch>
        </p:blipFill>
        <p:spPr bwMode="auto">
          <a:xfrm>
            <a:off x="1785918" y="1214422"/>
            <a:ext cx="5685631" cy="380522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a:xfrm>
            <a:off x="457200" y="2500306"/>
            <a:ext cx="8229600" cy="3625857"/>
          </a:xfrm>
        </p:spPr>
        <p:txBody>
          <a:bodyPr/>
          <a:lstStyle/>
          <a:p>
            <a:pPr>
              <a:buNone/>
            </a:pPr>
            <a:r>
              <a:rPr lang="zh-TW" altLang="en-US" sz="1800" b="1" dirty="0" smtClean="0"/>
              <a:t>卸下聖體</a:t>
            </a:r>
            <a:endParaRPr lang="en-US" altLang="zh-TW" sz="1800" b="1" dirty="0" smtClean="0"/>
          </a:p>
          <a:p>
            <a:pPr>
              <a:buNone/>
            </a:pPr>
            <a:r>
              <a:rPr lang="en-US" sz="1800" b="1" dirty="0" smtClean="0"/>
              <a:t>Descent from the Cross</a:t>
            </a:r>
          </a:p>
          <a:p>
            <a:endParaRPr lang="zh-TW" altLang="en-US" dirty="0"/>
          </a:p>
        </p:txBody>
      </p:sp>
      <p:pic>
        <p:nvPicPr>
          <p:cNvPr id="13314" name="Picture 2" descr="C:\Users\Administrator\Desktop\794.JPG"/>
          <p:cNvPicPr>
            <a:picLocks noChangeAspect="1" noChangeArrowheads="1"/>
          </p:cNvPicPr>
          <p:nvPr/>
        </p:nvPicPr>
        <p:blipFill>
          <a:blip r:embed="rId2"/>
          <a:srcRect/>
          <a:stretch>
            <a:fillRect/>
          </a:stretch>
        </p:blipFill>
        <p:spPr bwMode="auto">
          <a:xfrm>
            <a:off x="4000496" y="214290"/>
            <a:ext cx="4925879" cy="6467497"/>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a:xfrm>
            <a:off x="342928" y="2500306"/>
            <a:ext cx="8229600" cy="3954459"/>
          </a:xfrm>
        </p:spPr>
        <p:txBody>
          <a:bodyPr>
            <a:normAutofit/>
          </a:bodyPr>
          <a:lstStyle/>
          <a:p>
            <a:pPr>
              <a:buNone/>
            </a:pPr>
            <a:r>
              <a:rPr lang="zh-TW" altLang="en-US" sz="2400" dirty="0" smtClean="0">
                <a:latin typeface="Adobe 黑体 Std R" pitchFamily="34" charset="-128"/>
                <a:ea typeface="Adobe 黑体 Std R" pitchFamily="34" charset="-128"/>
              </a:rPr>
              <a:t>高加索山上的普羅米修斯</a:t>
            </a:r>
            <a:endParaRPr lang="en-US" altLang="zh-TW" sz="2400" dirty="0" smtClean="0">
              <a:latin typeface="Adobe 黑体 Std R" pitchFamily="34" charset="-128"/>
              <a:ea typeface="Adobe 黑体 Std R" pitchFamily="34" charset="-128"/>
            </a:endParaRPr>
          </a:p>
          <a:p>
            <a:pPr>
              <a:buNone/>
            </a:pPr>
            <a:r>
              <a:rPr lang="en-US" sz="2400" dirty="0" smtClean="0">
                <a:latin typeface="Adobe 黑体 Std R" pitchFamily="34" charset="-128"/>
                <a:ea typeface="Adobe 黑体 Std R" pitchFamily="34" charset="-128"/>
              </a:rPr>
              <a:t>Prometheus Bound</a:t>
            </a:r>
          </a:p>
          <a:p>
            <a:pPr>
              <a:buNone/>
            </a:pPr>
            <a:endParaRPr lang="en-US" altLang="zh-TW" sz="2400" dirty="0" smtClean="0"/>
          </a:p>
        </p:txBody>
      </p:sp>
      <p:pic>
        <p:nvPicPr>
          <p:cNvPr id="9218" name="Picture 2" descr="C:\Users\Administrator\Desktop\擷取.JPG"/>
          <p:cNvPicPr>
            <a:picLocks noChangeAspect="1" noChangeArrowheads="1"/>
          </p:cNvPicPr>
          <p:nvPr/>
        </p:nvPicPr>
        <p:blipFill>
          <a:blip r:embed="rId2"/>
          <a:srcRect/>
          <a:stretch>
            <a:fillRect/>
          </a:stretch>
        </p:blipFill>
        <p:spPr bwMode="auto">
          <a:xfrm>
            <a:off x="4071934" y="571480"/>
            <a:ext cx="4834441" cy="5572164"/>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標題 2"/>
          <p:cNvSpPr txBox="1">
            <a:spLocks/>
          </p:cNvSpPr>
          <p:nvPr/>
        </p:nvSpPr>
        <p:spPr>
          <a:xfrm>
            <a:off x="1285852" y="2857496"/>
            <a:ext cx="6400800" cy="1752600"/>
          </a:xfrm>
          <a:prstGeom prst="rect">
            <a:avLst/>
          </a:prstGeom>
        </p:spPr>
        <p:txBody>
          <a:bodyPr vert="horz" lIns="91440" tIns="45720" rIns="91440" bIns="45720" rtlCol="0">
            <a:normAutofit/>
          </a:bodyPr>
          <a:lstStyle/>
          <a:p>
            <a:pPr marL="342900" marR="0" lvl="0" indent="-342900" algn="ctr" defTabSz="914400" rtl="0" eaLnBrk="1" fontAlgn="auto" latinLnBrk="0" hangingPunct="1">
              <a:lnSpc>
                <a:spcPct val="100000"/>
              </a:lnSpc>
              <a:spcBef>
                <a:spcPct val="20000"/>
              </a:spcBef>
              <a:spcAft>
                <a:spcPts val="0"/>
              </a:spcAft>
              <a:buClrTx/>
              <a:buSzTx/>
              <a:tabLst/>
              <a:defRPr/>
            </a:pPr>
            <a:r>
              <a:rPr kumimoji="0" lang="zh-TW" altLang="en-US" sz="3200" b="0" i="0" u="none" strike="noStrike" kern="1200" cap="none" spc="0" normalizeH="0" baseline="0" noProof="0" dirty="0" smtClean="0">
                <a:ln>
                  <a:noFill/>
                </a:ln>
                <a:solidFill>
                  <a:schemeClr val="tx1"/>
                </a:solidFill>
                <a:effectLst/>
                <a:uLnTx/>
                <a:uFillTx/>
                <a:latin typeface="Adobe 黑体 Std R" pitchFamily="34" charset="-128"/>
                <a:ea typeface="Adobe 黑体 Std R" pitchFamily="34" charset="-128"/>
                <a:cs typeface="+mn-cs"/>
              </a:rPr>
              <a:t>二十世紀的繪畫</a:t>
            </a:r>
            <a:endParaRPr kumimoji="0" lang="en-US" altLang="zh-TW" sz="3200" b="0" i="0" u="none" strike="noStrike" kern="1200" cap="none" spc="0" normalizeH="0" baseline="0" noProof="0" dirty="0" smtClean="0">
              <a:ln>
                <a:noFill/>
              </a:ln>
              <a:solidFill>
                <a:schemeClr val="tx1"/>
              </a:solidFill>
              <a:effectLst/>
              <a:uLnTx/>
              <a:uFillTx/>
              <a:latin typeface="Adobe 黑体 Std R" pitchFamily="34" charset="-128"/>
              <a:ea typeface="Adobe 黑体 Std R" pitchFamily="34" charset="-128"/>
              <a:cs typeface="+mn-cs"/>
            </a:endParaRPr>
          </a:p>
          <a:p>
            <a:pPr marL="342900" marR="0" lvl="0" indent="-342900" algn="ctr" defTabSz="914400" rtl="0" eaLnBrk="1" fontAlgn="auto" latinLnBrk="0" hangingPunct="1">
              <a:lnSpc>
                <a:spcPct val="100000"/>
              </a:lnSpc>
              <a:spcBef>
                <a:spcPct val="20000"/>
              </a:spcBef>
              <a:spcAft>
                <a:spcPts val="0"/>
              </a:spcAft>
              <a:buClrTx/>
              <a:buSzTx/>
              <a:tabLst/>
              <a:defRPr/>
            </a:pPr>
            <a:r>
              <a:rPr kumimoji="0" lang="zh-TW" altLang="en-US" sz="3200" b="0" i="0" u="none" strike="noStrike" kern="1200" cap="none" spc="0" normalizeH="0" baseline="0" noProof="0" dirty="0" smtClean="0">
                <a:ln>
                  <a:noFill/>
                </a:ln>
                <a:solidFill>
                  <a:schemeClr val="tx1"/>
                </a:solidFill>
                <a:effectLst/>
                <a:uLnTx/>
                <a:uFillTx/>
                <a:latin typeface="Adobe 黑体 Std R" pitchFamily="34" charset="-128"/>
                <a:ea typeface="Adobe 黑体 Std R" pitchFamily="34" charset="-128"/>
                <a:cs typeface="+mn-cs"/>
              </a:rPr>
              <a:t>捨棄「與實物相像的執著</a:t>
            </a:r>
            <a:r>
              <a:rPr kumimoji="0" lang="zh-TW" altLang="en-US" sz="2400" b="0" i="0" u="none" strike="noStrike" kern="1200" cap="none" spc="0" normalizeH="0" baseline="0" noProof="0" dirty="0" smtClean="0">
                <a:ln>
                  <a:noFill/>
                </a:ln>
                <a:solidFill>
                  <a:schemeClr val="tx1"/>
                </a:solidFill>
                <a:effectLst/>
                <a:uLnTx/>
                <a:uFillTx/>
                <a:latin typeface="Adobe 黑体 Std R" pitchFamily="34" charset="-128"/>
                <a:ea typeface="Adobe 黑体 Std R" pitchFamily="34" charset="-128"/>
                <a:cs typeface="+mn-cs"/>
              </a:rPr>
              <a:t>」</a:t>
            </a:r>
            <a:endParaRPr kumimoji="0" lang="zh-TW" altLang="en-US" sz="2400" b="0" i="0" u="none" strike="noStrike" kern="1200" cap="none" spc="0" normalizeH="0" baseline="0" noProof="0" dirty="0">
              <a:ln>
                <a:noFill/>
              </a:ln>
              <a:solidFill>
                <a:schemeClr val="tx1"/>
              </a:solidFill>
              <a:effectLst/>
              <a:uLnTx/>
              <a:uFillTx/>
              <a:latin typeface="Adobe 黑体 Std R" pitchFamily="34" charset="-128"/>
              <a:ea typeface="Adobe 黑体 Std R" pitchFamily="34" charset="-128"/>
              <a:cs typeface="+mn-cs"/>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latin typeface="Adobe 黑体 Std R" pitchFamily="34" charset="-128"/>
                <a:ea typeface="Adobe 黑体 Std R" pitchFamily="34" charset="-128"/>
              </a:rPr>
              <a:t>象徵主義</a:t>
            </a:r>
            <a:endParaRPr lang="zh-TW" altLang="en-US" dirty="0">
              <a:latin typeface="Adobe 黑体 Std R" pitchFamily="34" charset="-128"/>
              <a:ea typeface="Adobe 黑体 Std R" pitchFamily="34" charset="-128"/>
            </a:endParaRPr>
          </a:p>
        </p:txBody>
      </p:sp>
      <p:sp>
        <p:nvSpPr>
          <p:cNvPr id="3" name="內容版面配置區 2"/>
          <p:cNvSpPr>
            <a:spLocks noGrp="1"/>
          </p:cNvSpPr>
          <p:nvPr>
            <p:ph idx="1"/>
          </p:nvPr>
        </p:nvSpPr>
        <p:spPr/>
        <p:txBody>
          <a:bodyPr/>
          <a:lstStyle/>
          <a:p>
            <a:r>
              <a:rPr lang="zh-TW" altLang="en-US" dirty="0" smtClean="0">
                <a:latin typeface="Adobe 黑体 Std R" pitchFamily="34" charset="-128"/>
                <a:ea typeface="Adobe 黑体 Std R" pitchFamily="34" charset="-128"/>
              </a:rPr>
              <a:t>主觀</a:t>
            </a:r>
            <a:endParaRPr lang="en-US" altLang="zh-TW" dirty="0" smtClean="0">
              <a:latin typeface="Adobe 黑体 Std R" pitchFamily="34" charset="-128"/>
              <a:ea typeface="Adobe 黑体 Std R" pitchFamily="34" charset="-128"/>
            </a:endParaRPr>
          </a:p>
          <a:p>
            <a:r>
              <a:rPr lang="zh-TW" altLang="en-US" dirty="0" smtClean="0">
                <a:latin typeface="Adobe 黑体 Std R" pitchFamily="34" charset="-128"/>
                <a:ea typeface="Adobe 黑体 Std R" pitchFamily="34" charset="-128"/>
              </a:rPr>
              <a:t>背棄對現實的直接再現</a:t>
            </a:r>
            <a:endParaRPr lang="en-US" altLang="zh-TW" dirty="0" smtClean="0">
              <a:latin typeface="Adobe 黑体 Std R" pitchFamily="34" charset="-128"/>
              <a:ea typeface="Adobe 黑体 Std R" pitchFamily="34" charset="-128"/>
            </a:endParaRPr>
          </a:p>
          <a:p>
            <a:r>
              <a:rPr lang="zh-TW" altLang="en-US" dirty="0" smtClean="0">
                <a:latin typeface="Adobe 黑体 Std R" pitchFamily="34" charset="-128"/>
                <a:ea typeface="Adobe 黑体 Std R" pitchFamily="34" charset="-128"/>
              </a:rPr>
              <a:t>暗示各種思想</a:t>
            </a:r>
            <a:endParaRPr lang="zh-TW" altLang="en-US" dirty="0">
              <a:latin typeface="Adobe 黑体 Std R" pitchFamily="34" charset="-128"/>
              <a:ea typeface="Adobe 黑体 Std R" pitchFamily="34" charset="-128"/>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sp>
        <p:nvSpPr>
          <p:cNvPr id="3" name="內容版面配置區 2"/>
          <p:cNvSpPr>
            <a:spLocks noGrp="1"/>
          </p:cNvSpPr>
          <p:nvPr>
            <p:ph idx="1"/>
          </p:nvPr>
        </p:nvSpPr>
        <p:spPr>
          <a:xfrm>
            <a:off x="457200" y="1600200"/>
            <a:ext cx="3686172" cy="4525963"/>
          </a:xfrm>
        </p:spPr>
        <p:txBody>
          <a:bodyPr/>
          <a:lstStyle/>
          <a:p>
            <a:r>
              <a:rPr lang="zh-TW" altLang="en-US" dirty="0" smtClean="0">
                <a:latin typeface="Adobe 黑体 Std R" pitchFamily="34" charset="-128"/>
                <a:ea typeface="Adobe 黑体 Std R" pitchFamily="34" charset="-128"/>
              </a:rPr>
              <a:t>克林姆</a:t>
            </a:r>
            <a:endParaRPr lang="en-US" altLang="zh-TW" dirty="0" smtClean="0">
              <a:latin typeface="Adobe 黑体 Std R" pitchFamily="34" charset="-128"/>
              <a:ea typeface="Adobe 黑体 Std R" pitchFamily="34" charset="-128"/>
            </a:endParaRPr>
          </a:p>
          <a:p>
            <a:r>
              <a:rPr lang="en-US" altLang="zh-TW" dirty="0" smtClean="0">
                <a:latin typeface="Adobe 黑体 Std R" pitchFamily="34" charset="-128"/>
                <a:ea typeface="Adobe 黑体 Std R" pitchFamily="34" charset="-128"/>
              </a:rPr>
              <a:t>1862-1918</a:t>
            </a:r>
          </a:p>
          <a:p>
            <a:r>
              <a:rPr lang="zh-TW" altLang="en-US" dirty="0" smtClean="0">
                <a:latin typeface="Adobe 黑体 Std R" pitchFamily="34" charset="-128"/>
                <a:ea typeface="Adobe 黑体 Std R" pitchFamily="34" charset="-128"/>
              </a:rPr>
              <a:t>維也納</a:t>
            </a:r>
            <a:endParaRPr lang="en-US" altLang="zh-TW" dirty="0" smtClean="0">
              <a:latin typeface="Adobe 黑体 Std R" pitchFamily="34" charset="-128"/>
              <a:ea typeface="Adobe 黑体 Std R" pitchFamily="34" charset="-128"/>
            </a:endParaRPr>
          </a:p>
          <a:p>
            <a:endParaRPr lang="en-US" altLang="zh-TW" dirty="0" smtClean="0">
              <a:latin typeface="Adobe 黑体 Std R" pitchFamily="34" charset="-128"/>
              <a:ea typeface="Adobe 黑体 Std R" pitchFamily="34" charset="-128"/>
            </a:endParaRPr>
          </a:p>
          <a:p>
            <a:r>
              <a:rPr lang="en-US" altLang="zh-TW" sz="2000" dirty="0" smtClean="0">
                <a:latin typeface="Adobe 黑体 Std R" pitchFamily="34" charset="-128"/>
                <a:ea typeface="Adobe 黑体 Std R" pitchFamily="34" charset="-128"/>
                <a:hlinkClick r:id="rId2"/>
              </a:rPr>
              <a:t>https://artsandculture.google.com/story/zwUxd01QoJyYLg</a:t>
            </a:r>
            <a:endParaRPr lang="en-US" altLang="zh-TW" sz="2000" dirty="0" smtClean="0">
              <a:latin typeface="Adobe 黑体 Std R" pitchFamily="34" charset="-128"/>
              <a:ea typeface="Adobe 黑体 Std R" pitchFamily="34" charset="-128"/>
            </a:endParaRPr>
          </a:p>
          <a:p>
            <a:endParaRPr lang="en-US" altLang="zh-TW" sz="2000" dirty="0" smtClean="0">
              <a:latin typeface="Adobe 黑体 Std R" pitchFamily="34" charset="-128"/>
              <a:ea typeface="Adobe 黑体 Std R" pitchFamily="34" charset="-128"/>
            </a:endParaRPr>
          </a:p>
          <a:p>
            <a:endParaRPr lang="zh-TW" altLang="en-US" sz="2000" dirty="0">
              <a:latin typeface="Adobe 黑体 Std R" pitchFamily="34" charset="-128"/>
              <a:ea typeface="Adobe 黑体 Std R" pitchFamily="34" charset="-128"/>
            </a:endParaRPr>
          </a:p>
        </p:txBody>
      </p:sp>
      <p:pic>
        <p:nvPicPr>
          <p:cNvPr id="23554" name="Picture 2" descr="C:\Users\Administrator\Desktop\Gustav Klimt.jpg"/>
          <p:cNvPicPr>
            <a:picLocks noChangeAspect="1" noChangeArrowheads="1"/>
          </p:cNvPicPr>
          <p:nvPr/>
        </p:nvPicPr>
        <p:blipFill>
          <a:blip r:embed="rId3"/>
          <a:srcRect/>
          <a:stretch>
            <a:fillRect/>
          </a:stretch>
        </p:blipFill>
        <p:spPr bwMode="auto">
          <a:xfrm>
            <a:off x="4143372" y="1214422"/>
            <a:ext cx="4318000" cy="5080000"/>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p:txBody>
          <a:bodyPr/>
          <a:lstStyle/>
          <a:p>
            <a:r>
              <a:rPr lang="en-US" sz="2000" dirty="0" smtClean="0">
                <a:latin typeface="Adobe 黑体 Std R" pitchFamily="34" charset="-128"/>
                <a:ea typeface="Adobe 黑体 Std R" pitchFamily="34" charset="-128"/>
              </a:rPr>
              <a:t>Hope, II</a:t>
            </a:r>
          </a:p>
          <a:p>
            <a:r>
              <a:rPr lang="en-US" altLang="zh-TW" sz="2000" dirty="0" smtClean="0">
                <a:latin typeface="Adobe 黑体 Std R" pitchFamily="34" charset="-128"/>
                <a:ea typeface="Adobe 黑体 Std R" pitchFamily="34" charset="-128"/>
              </a:rPr>
              <a:t>1907-1908</a:t>
            </a:r>
            <a:endParaRPr lang="en-US" sz="2000" dirty="0" smtClean="0">
              <a:latin typeface="Adobe 黑体 Std R" pitchFamily="34" charset="-128"/>
              <a:ea typeface="Adobe 黑体 Std R" pitchFamily="34" charset="-128"/>
            </a:endParaRPr>
          </a:p>
          <a:p>
            <a:endParaRPr lang="zh-TW" altLang="en-US" dirty="0"/>
          </a:p>
        </p:txBody>
      </p:sp>
      <p:pic>
        <p:nvPicPr>
          <p:cNvPr id="18434" name="Picture 2" descr="C:\Users\Administrator\Desktop\3.JPG"/>
          <p:cNvPicPr>
            <a:picLocks noChangeAspect="1" noChangeArrowheads="1"/>
          </p:cNvPicPr>
          <p:nvPr/>
        </p:nvPicPr>
        <p:blipFill>
          <a:blip r:embed="rId2"/>
          <a:srcRect/>
          <a:stretch>
            <a:fillRect/>
          </a:stretch>
        </p:blipFill>
        <p:spPr bwMode="auto">
          <a:xfrm>
            <a:off x="2393338" y="147638"/>
            <a:ext cx="6536380" cy="6638948"/>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pic>
        <p:nvPicPr>
          <p:cNvPr id="20482" name="Picture 2" descr="C:\Users\Administrator\Desktop\5.JPG"/>
          <p:cNvPicPr>
            <a:picLocks noChangeAspect="1" noChangeArrowheads="1"/>
          </p:cNvPicPr>
          <p:nvPr/>
        </p:nvPicPr>
        <p:blipFill>
          <a:blip r:embed="rId2"/>
          <a:srcRect/>
          <a:stretch>
            <a:fillRect/>
          </a:stretch>
        </p:blipFill>
        <p:spPr bwMode="auto">
          <a:xfrm>
            <a:off x="142844" y="71414"/>
            <a:ext cx="6643734" cy="6653106"/>
          </a:xfrm>
          <a:prstGeom prst="rect">
            <a:avLst/>
          </a:prstGeom>
          <a:noFill/>
        </p:spPr>
      </p:pic>
      <p:sp>
        <p:nvSpPr>
          <p:cNvPr id="5" name="內容版面配置區 2"/>
          <p:cNvSpPr txBox="1">
            <a:spLocks/>
          </p:cNvSpPr>
          <p:nvPr/>
        </p:nvSpPr>
        <p:spPr>
          <a:xfrm>
            <a:off x="7058100" y="2857496"/>
            <a:ext cx="1728742" cy="411147"/>
          </a:xfrm>
          <a:prstGeom prst="rect">
            <a:avLst/>
          </a:prstGeom>
        </p:spPr>
        <p:txBody>
          <a:bodyPr vert="horz" lIns="91440" tIns="45720" rIns="91440" bIns="45720" rtlCol="0">
            <a:noAutofit/>
          </a:bodyPr>
          <a:lstStyle/>
          <a:p>
            <a:pPr marL="342900" lvl="0" indent="-342900">
              <a:spcBef>
                <a:spcPct val="20000"/>
              </a:spcBef>
            </a:pPr>
            <a:r>
              <a:rPr lang="zh-TW" altLang="en-US" sz="2000" dirty="0" smtClean="0">
                <a:latin typeface="Adobe 黑体 Std R" pitchFamily="34" charset="-128"/>
                <a:ea typeface="Adobe 黑体 Std R" pitchFamily="34" charset="-128"/>
              </a:rPr>
              <a:t>吻</a:t>
            </a:r>
            <a:r>
              <a:rPr lang="en-US" altLang="zh-TW" sz="2000" dirty="0" smtClean="0">
                <a:latin typeface="Adobe 黑体 Std R" pitchFamily="34" charset="-128"/>
                <a:ea typeface="Adobe 黑体 Std R" pitchFamily="34" charset="-128"/>
              </a:rPr>
              <a:t> The Kiss</a:t>
            </a:r>
          </a:p>
          <a:p>
            <a:pPr marL="342900" lvl="0" indent="-342900">
              <a:spcBef>
                <a:spcPct val="20000"/>
              </a:spcBef>
            </a:pPr>
            <a:r>
              <a:rPr kumimoji="0" lang="en-US" altLang="zh-TW" sz="2000" i="0" u="none" strike="noStrike" kern="1200" cap="none" spc="0" normalizeH="0" baseline="0" noProof="0" dirty="0" smtClean="0">
                <a:ln>
                  <a:noFill/>
                </a:ln>
                <a:solidFill>
                  <a:schemeClr val="tx1"/>
                </a:solidFill>
                <a:effectLst/>
                <a:uLnTx/>
                <a:uFillTx/>
                <a:latin typeface="Adobe 黑体 Std R" pitchFamily="34" charset="-128"/>
                <a:ea typeface="Adobe 黑体 Std R" pitchFamily="34" charset="-128"/>
              </a:rPr>
              <a:t>1908-1909</a:t>
            </a:r>
            <a:endParaRPr kumimoji="0" lang="zh-TW" altLang="en-US" sz="2000" i="0" u="none" strike="noStrike" kern="1200" cap="none" spc="0" normalizeH="0" baseline="0" noProof="0" dirty="0">
              <a:ln>
                <a:noFill/>
              </a:ln>
              <a:solidFill>
                <a:schemeClr val="tx1"/>
              </a:solidFill>
              <a:effectLst/>
              <a:uLnTx/>
              <a:uFillTx/>
              <a:latin typeface="Adobe 黑体 Std R" pitchFamily="34" charset="-128"/>
              <a:ea typeface="Adobe 黑体 Std R" pitchFamily="34" charset="-128"/>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p:txBody>
          <a:bodyPr/>
          <a:lstStyle/>
          <a:p>
            <a:endParaRPr lang="zh-TW" altLang="en-US"/>
          </a:p>
        </p:txBody>
      </p:sp>
      <p:pic>
        <p:nvPicPr>
          <p:cNvPr id="19458" name="Picture 2" descr="C:\Users\Administrator\Desktop\4.JPG"/>
          <p:cNvPicPr>
            <a:picLocks noChangeAspect="1" noChangeArrowheads="1"/>
          </p:cNvPicPr>
          <p:nvPr/>
        </p:nvPicPr>
        <p:blipFill>
          <a:blip r:embed="rId2"/>
          <a:srcRect/>
          <a:stretch>
            <a:fillRect/>
          </a:stretch>
        </p:blipFill>
        <p:spPr bwMode="auto">
          <a:xfrm>
            <a:off x="1214414" y="71414"/>
            <a:ext cx="6643734" cy="6690787"/>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p:txBody>
          <a:bodyPr/>
          <a:lstStyle/>
          <a:p>
            <a:endParaRPr lang="zh-TW" altLang="en-US"/>
          </a:p>
        </p:txBody>
      </p:sp>
      <p:pic>
        <p:nvPicPr>
          <p:cNvPr id="19458" name="Picture 2" descr="C:\Users\Administrator\Desktop\Anubis-Egyptian-Book-of-the-Dead-dead-c-1275-bce.jpg"/>
          <p:cNvPicPr>
            <a:picLocks noChangeAspect="1" noChangeArrowheads="1"/>
          </p:cNvPicPr>
          <p:nvPr/>
        </p:nvPicPr>
        <p:blipFill>
          <a:blip r:embed="rId2"/>
          <a:srcRect/>
          <a:stretch>
            <a:fillRect/>
          </a:stretch>
        </p:blipFill>
        <p:spPr bwMode="auto">
          <a:xfrm>
            <a:off x="214282" y="785794"/>
            <a:ext cx="8643998" cy="5311694"/>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sz="4000" dirty="0" err="1" smtClean="0"/>
              <a:t>Impressionnisme</a:t>
            </a:r>
            <a:r>
              <a:rPr lang="en-US" sz="4000" dirty="0" smtClean="0">
                <a:latin typeface="+mn-ea"/>
                <a:ea typeface="+mn-ea"/>
              </a:rPr>
              <a:t> </a:t>
            </a:r>
            <a:r>
              <a:rPr lang="zh-TW" altLang="en-US" sz="4000" dirty="0" smtClean="0">
                <a:latin typeface="Adobe 黑体 Std R" pitchFamily="34" charset="-128"/>
                <a:ea typeface="Adobe 黑体 Std R" pitchFamily="34" charset="-128"/>
              </a:rPr>
              <a:t>印象派</a:t>
            </a:r>
            <a:endParaRPr lang="zh-TW" altLang="en-US" sz="4000" dirty="0">
              <a:latin typeface="Adobe 黑体 Std R" pitchFamily="34" charset="-128"/>
              <a:ea typeface="Adobe 黑体 Std R" pitchFamily="34" charset="-128"/>
            </a:endParaRPr>
          </a:p>
        </p:txBody>
      </p:sp>
      <p:sp>
        <p:nvSpPr>
          <p:cNvPr id="3" name="內容版面配置區 2"/>
          <p:cNvSpPr>
            <a:spLocks noGrp="1"/>
          </p:cNvSpPr>
          <p:nvPr>
            <p:ph idx="1"/>
          </p:nvPr>
        </p:nvSpPr>
        <p:spPr/>
        <p:txBody>
          <a:bodyPr>
            <a:normAutofit/>
          </a:bodyPr>
          <a:lstStyle/>
          <a:p>
            <a:r>
              <a:rPr lang="en-US" altLang="zh-TW" sz="2800" dirty="0" smtClean="0">
                <a:latin typeface="Adobe 黑体 Std R" pitchFamily="34" charset="-128"/>
                <a:ea typeface="Adobe 黑体 Std R" pitchFamily="34" charset="-128"/>
              </a:rPr>
              <a:t>1860-1886</a:t>
            </a:r>
            <a:r>
              <a:rPr lang="zh-TW" altLang="en-US" sz="2800" dirty="0" smtClean="0">
                <a:latin typeface="Adobe 黑体 Std R" pitchFamily="34" charset="-128"/>
                <a:ea typeface="Adobe 黑体 Std R" pitchFamily="34" charset="-128"/>
              </a:rPr>
              <a:t>年</a:t>
            </a:r>
            <a:endParaRPr lang="en-US" altLang="zh-TW" sz="2800" dirty="0" smtClean="0">
              <a:latin typeface="Adobe 黑体 Std R" pitchFamily="34" charset="-128"/>
              <a:ea typeface="Adobe 黑体 Std R" pitchFamily="34" charset="-128"/>
            </a:endParaRPr>
          </a:p>
          <a:p>
            <a:r>
              <a:rPr lang="zh-TW" altLang="en-US" sz="2800" dirty="0" smtClean="0">
                <a:latin typeface="Adobe 黑体 Std R" pitchFamily="34" charset="-128"/>
                <a:ea typeface="Adobe 黑体 Std R" pitchFamily="34" charset="-128"/>
              </a:rPr>
              <a:t>光線造成的顏色變化</a:t>
            </a:r>
            <a:endParaRPr lang="en-US" altLang="zh-TW" sz="2800" dirty="0" smtClean="0">
              <a:latin typeface="Adobe 黑体 Std R" pitchFamily="34" charset="-128"/>
              <a:ea typeface="Adobe 黑体 Std R" pitchFamily="34" charset="-128"/>
            </a:endParaRPr>
          </a:p>
          <a:p>
            <a:r>
              <a:rPr lang="zh-TW" altLang="en-US" sz="2800" dirty="0" smtClean="0">
                <a:latin typeface="Adobe 黑体 Std R" pitchFamily="34" charset="-128"/>
                <a:ea typeface="Adobe 黑体 Std R" pitchFamily="34" charset="-128"/>
              </a:rPr>
              <a:t>陽光下的陰影由許多顏色組合而成</a:t>
            </a:r>
            <a:endParaRPr lang="en-US" altLang="zh-TW" sz="2800" dirty="0" smtClean="0">
              <a:latin typeface="Adobe 黑体 Std R" pitchFamily="34" charset="-128"/>
              <a:ea typeface="Adobe 黑体 Std R" pitchFamily="34" charset="-128"/>
            </a:endParaRPr>
          </a:p>
          <a:p>
            <a:r>
              <a:rPr lang="zh-TW" altLang="en-US" sz="2800" dirty="0" smtClean="0">
                <a:latin typeface="Adobe 黑体 Std R" pitchFamily="34" charset="-128"/>
                <a:ea typeface="Adobe 黑体 Std R" pitchFamily="34" charset="-128"/>
              </a:rPr>
              <a:t>不再調色，改用斑點疊加</a:t>
            </a:r>
            <a:endParaRPr lang="en-US" altLang="zh-TW" sz="2800" dirty="0" smtClean="0">
              <a:latin typeface="Adobe 黑体 Std R" pitchFamily="34" charset="-128"/>
              <a:ea typeface="Adobe 黑体 Std R" pitchFamily="34" charset="-128"/>
            </a:endParaRPr>
          </a:p>
          <a:p>
            <a:r>
              <a:rPr lang="zh-TW" altLang="en-US" sz="2800" dirty="0" smtClean="0">
                <a:latin typeface="Adobe 黑体 Std R" pitchFamily="34" charset="-128"/>
                <a:ea typeface="Adobe 黑体 Std R" pitchFamily="34" charset="-128"/>
              </a:rPr>
              <a:t>將藝術從嚴肅的古典中解放</a:t>
            </a:r>
            <a:endParaRPr lang="en-US" altLang="zh-TW" sz="2800" dirty="0" smtClean="0">
              <a:latin typeface="Adobe 黑体 Std R" pitchFamily="34" charset="-128"/>
              <a:ea typeface="Adobe 黑体 Std R" pitchFamily="34" charset="-128"/>
            </a:endParaRPr>
          </a:p>
          <a:p>
            <a:endParaRPr lang="zh-TW" altLang="en-US" sz="2800" dirty="0">
              <a:latin typeface="Adobe 黑体 Std R" pitchFamily="34" charset="-128"/>
              <a:ea typeface="Adobe 黑体 Std R" pitchFamily="34" charset="-128"/>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a:xfrm>
            <a:off x="457200" y="5643578"/>
            <a:ext cx="8229600" cy="482585"/>
          </a:xfrm>
        </p:spPr>
        <p:txBody>
          <a:bodyPr>
            <a:normAutofit/>
          </a:bodyPr>
          <a:lstStyle/>
          <a:p>
            <a:r>
              <a:rPr lang="en-US" altLang="zh-TW" sz="2000" dirty="0" smtClean="0">
                <a:hlinkClick r:id="rId2"/>
              </a:rPr>
              <a:t>https://reurl.cc/pxoqOx</a:t>
            </a:r>
            <a:endParaRPr lang="en-US" altLang="zh-TW" sz="2000" dirty="0" smtClean="0"/>
          </a:p>
          <a:p>
            <a:endParaRPr lang="zh-TW" altLang="en-US" dirty="0"/>
          </a:p>
        </p:txBody>
      </p:sp>
      <p:pic>
        <p:nvPicPr>
          <p:cNvPr id="16386" name="Picture 2" descr="C:\Users\Administrator\Desktop\812694_531677976852862_1591609784_o.jpg"/>
          <p:cNvPicPr>
            <a:picLocks noChangeAspect="1" noChangeArrowheads="1"/>
          </p:cNvPicPr>
          <p:nvPr/>
        </p:nvPicPr>
        <p:blipFill>
          <a:blip r:embed="rId3"/>
          <a:srcRect/>
          <a:stretch>
            <a:fillRect/>
          </a:stretch>
        </p:blipFill>
        <p:spPr bwMode="auto">
          <a:xfrm>
            <a:off x="3654211" y="214290"/>
            <a:ext cx="5346945" cy="6429420"/>
          </a:xfrm>
          <a:prstGeom prst="rect">
            <a:avLst/>
          </a:prstGeom>
          <a:noFill/>
        </p:spPr>
      </p:pic>
      <p:sp>
        <p:nvSpPr>
          <p:cNvPr id="5" name="內容版面配置區 2"/>
          <p:cNvSpPr txBox="1">
            <a:spLocks/>
          </p:cNvSpPr>
          <p:nvPr/>
        </p:nvSpPr>
        <p:spPr>
          <a:xfrm>
            <a:off x="457200" y="1600200"/>
            <a:ext cx="3186106" cy="4525963"/>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zh-TW" altLang="en-US" sz="2000" dirty="0" smtClean="0">
                <a:latin typeface="Adobe 黑体 Std R" pitchFamily="34" charset="-128"/>
                <a:ea typeface="Adobe 黑体 Std R" pitchFamily="34" charset="-128"/>
              </a:rPr>
              <a:t>克勞德莫內</a:t>
            </a:r>
            <a:r>
              <a:rPr lang="en-US" altLang="zh-TW" sz="2000" dirty="0" smtClean="0">
                <a:latin typeface="Adobe 黑体 Std R" pitchFamily="34" charset="-128"/>
                <a:ea typeface="Adobe 黑体 Std R" pitchFamily="34" charset="-128"/>
              </a:rPr>
              <a:t> </a:t>
            </a:r>
          </a:p>
          <a:p>
            <a:pPr marL="342900" marR="0" lvl="0" indent="-342900" algn="l" defTabSz="914400" rtl="0" eaLnBrk="1" fontAlgn="auto" latinLnBrk="0" hangingPunct="1">
              <a:lnSpc>
                <a:spcPct val="100000"/>
              </a:lnSpc>
              <a:spcBef>
                <a:spcPct val="20000"/>
              </a:spcBef>
              <a:spcAft>
                <a:spcPts val="0"/>
              </a:spcAft>
              <a:buClrTx/>
              <a:buSzTx/>
              <a:tabLst/>
              <a:defRPr/>
            </a:pPr>
            <a:r>
              <a:rPr lang="en-US" altLang="zh-TW" sz="2000" dirty="0" smtClean="0">
                <a:latin typeface="Adobe 黑体 Std R" pitchFamily="34" charset="-128"/>
                <a:ea typeface="Adobe 黑体 Std R" pitchFamily="34" charset="-128"/>
              </a:rPr>
              <a:t>     Claude Monet</a:t>
            </a:r>
            <a:endParaRPr kumimoji="0" lang="en-US" altLang="zh-TW" sz="2000" b="0" i="0" u="none" strike="noStrike" kern="1200" cap="none" spc="0" normalizeH="0" baseline="0" noProof="0" dirty="0" smtClean="0">
              <a:ln>
                <a:noFill/>
              </a:ln>
              <a:solidFill>
                <a:schemeClr val="tx1"/>
              </a:solidFill>
              <a:effectLst/>
              <a:uLnTx/>
              <a:uFillTx/>
              <a:latin typeface="Adobe 黑体 Std R" pitchFamily="34" charset="-128"/>
              <a:ea typeface="Adobe 黑体 Std R" pitchFamily="34" charset="-128"/>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zh-TW" altLang="en-US" sz="2000" b="0" i="0" u="none" strike="noStrike" kern="1200" cap="none" spc="0" normalizeH="0" baseline="0" noProof="0" dirty="0" smtClean="0">
                <a:ln>
                  <a:noFill/>
                </a:ln>
                <a:solidFill>
                  <a:schemeClr val="tx1"/>
                </a:solidFill>
                <a:effectLst/>
                <a:uLnTx/>
                <a:uFillTx/>
                <a:latin typeface="Adobe 黑体 Std R" pitchFamily="34" charset="-128"/>
                <a:ea typeface="Adobe 黑体 Std R" pitchFamily="34" charset="-128"/>
                <a:cs typeface="+mn-cs"/>
              </a:rPr>
              <a:t>法國</a:t>
            </a:r>
            <a:endParaRPr kumimoji="0" lang="en-US" altLang="zh-TW" sz="2000" b="0" i="0" u="none" strike="noStrike" kern="1200" cap="none" spc="0" normalizeH="0" baseline="0" noProof="0" dirty="0" smtClean="0">
              <a:ln>
                <a:noFill/>
              </a:ln>
              <a:solidFill>
                <a:schemeClr val="tx1"/>
              </a:solidFill>
              <a:effectLst/>
              <a:uLnTx/>
              <a:uFillTx/>
              <a:latin typeface="Adobe 黑体 Std R" pitchFamily="34" charset="-128"/>
              <a:ea typeface="Adobe 黑体 Std R" pitchFamily="34" charset="-128"/>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altLang="zh-TW" sz="2000" b="0" i="0" u="none" strike="noStrike" kern="1200" cap="none" spc="0" normalizeH="0" baseline="0" noProof="0" dirty="0" smtClean="0">
                <a:ln>
                  <a:noFill/>
                </a:ln>
                <a:solidFill>
                  <a:schemeClr val="tx1"/>
                </a:solidFill>
                <a:effectLst/>
                <a:uLnTx/>
                <a:uFillTx/>
                <a:latin typeface="Adobe 黑体 Std R" pitchFamily="34" charset="-128"/>
                <a:ea typeface="Adobe 黑体 Std R" pitchFamily="34" charset="-128"/>
                <a:cs typeface="+mn-cs"/>
              </a:rPr>
              <a:t>1840-1926</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zh-TW" altLang="en-US" sz="2000" b="0" i="0" u="none" strike="noStrike" kern="1200" cap="none" spc="0" normalizeH="0" baseline="0" noProof="0" dirty="0" smtClean="0">
                <a:ln>
                  <a:noFill/>
                </a:ln>
                <a:solidFill>
                  <a:schemeClr val="tx1"/>
                </a:solidFill>
                <a:effectLst/>
                <a:uLnTx/>
                <a:uFillTx/>
                <a:latin typeface="Adobe 黑体 Std R" pitchFamily="34" charset="-128"/>
                <a:ea typeface="Adobe 黑体 Std R" pitchFamily="34" charset="-128"/>
                <a:cs typeface="+mn-cs"/>
              </a:rPr>
              <a:t>一生追尋「光」的色彩變化與描繪</a:t>
            </a:r>
            <a:endParaRPr kumimoji="0" lang="zh-TW" altLang="en-US" sz="2000" b="0" i="0" u="none" strike="noStrike" kern="1200" cap="none" spc="0" normalizeH="0" baseline="0" noProof="0" dirty="0">
              <a:ln>
                <a:noFill/>
              </a:ln>
              <a:solidFill>
                <a:schemeClr val="tx1"/>
              </a:solidFill>
              <a:effectLst/>
              <a:uLnTx/>
              <a:uFillTx/>
              <a:latin typeface="Adobe 黑体 Std R" pitchFamily="34" charset="-128"/>
              <a:ea typeface="Adobe 黑体 Std R" pitchFamily="34" charset="-128"/>
              <a:cs typeface="+mn-cs"/>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pic>
        <p:nvPicPr>
          <p:cNvPr id="9218" name="Picture 2" descr="C:\Users\Administrator\Desktop\70.JPG"/>
          <p:cNvPicPr>
            <a:picLocks noChangeAspect="1" noChangeArrowheads="1"/>
          </p:cNvPicPr>
          <p:nvPr/>
        </p:nvPicPr>
        <p:blipFill>
          <a:blip r:embed="rId2"/>
          <a:srcRect/>
          <a:stretch>
            <a:fillRect/>
          </a:stretch>
        </p:blipFill>
        <p:spPr bwMode="auto">
          <a:xfrm>
            <a:off x="3886230" y="42885"/>
            <a:ext cx="4972050" cy="6743701"/>
          </a:xfrm>
          <a:prstGeom prst="rect">
            <a:avLst/>
          </a:prstGeom>
          <a:noFill/>
        </p:spPr>
      </p:pic>
      <p:sp>
        <p:nvSpPr>
          <p:cNvPr id="5" name="內容版面配置區 2"/>
          <p:cNvSpPr txBox="1">
            <a:spLocks/>
          </p:cNvSpPr>
          <p:nvPr/>
        </p:nvSpPr>
        <p:spPr>
          <a:xfrm>
            <a:off x="457200" y="1600200"/>
            <a:ext cx="2686040" cy="4525963"/>
          </a:xfrm>
          <a:prstGeom prst="rect">
            <a:avLst/>
          </a:prstGeom>
        </p:spPr>
        <p:txBody>
          <a:bodyPr vert="horz" lIns="91440" tIns="45720" rIns="91440" bIns="45720" rtlCol="0">
            <a:normAutofit/>
          </a:bodyPr>
          <a:lstStyle/>
          <a:p>
            <a:pPr marL="342900" indent="-342900">
              <a:spcBef>
                <a:spcPct val="20000"/>
              </a:spcBef>
              <a:buFont typeface="Arial" pitchFamily="34" charset="0"/>
              <a:buChar char="•"/>
            </a:pPr>
            <a:r>
              <a:rPr lang="en-US" sz="2400" b="1" dirty="0" smtClean="0"/>
              <a:t>Boulevard des </a:t>
            </a:r>
            <a:r>
              <a:rPr lang="en-US" sz="2400" b="1" dirty="0" err="1" smtClean="0"/>
              <a:t>Capucines</a:t>
            </a:r>
            <a:endParaRPr lang="en-US" sz="2400" b="1" dirty="0" smtClean="0"/>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altLang="zh-TW" sz="2400" b="1" i="0" u="none" strike="noStrike" kern="1200" cap="none" spc="0" normalizeH="0" baseline="0" noProof="0" dirty="0" smtClean="0">
                <a:ln>
                  <a:noFill/>
                </a:ln>
                <a:solidFill>
                  <a:schemeClr val="tx1"/>
                </a:solidFill>
                <a:effectLst/>
                <a:uLnTx/>
                <a:uFillTx/>
                <a:latin typeface="+mn-lt"/>
                <a:ea typeface="+mn-ea"/>
                <a:cs typeface="+mn-cs"/>
              </a:rPr>
              <a:t>1873-1874</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zh-TW" altLang="en-U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a:xfrm>
            <a:off x="457200" y="1600200"/>
            <a:ext cx="2686040" cy="4525963"/>
          </a:xfrm>
        </p:spPr>
        <p:txBody>
          <a:bodyPr/>
          <a:lstStyle/>
          <a:p>
            <a:r>
              <a:rPr lang="en-US" sz="2400" b="1" dirty="0" smtClean="0"/>
              <a:t>Woman with a Parasol - Madame Monet and Her Son</a:t>
            </a:r>
          </a:p>
          <a:p>
            <a:r>
              <a:rPr lang="en-US" altLang="zh-TW" sz="2400" b="1" dirty="0" smtClean="0"/>
              <a:t>1875</a:t>
            </a:r>
          </a:p>
          <a:p>
            <a:endParaRPr lang="zh-TW" altLang="en-US" dirty="0"/>
          </a:p>
        </p:txBody>
      </p:sp>
      <p:pic>
        <p:nvPicPr>
          <p:cNvPr id="8194" name="Picture 2" descr="C:\Users\Administrator\Desktop\71.JPG"/>
          <p:cNvPicPr>
            <a:picLocks noChangeAspect="1" noChangeArrowheads="1"/>
          </p:cNvPicPr>
          <p:nvPr/>
        </p:nvPicPr>
        <p:blipFill>
          <a:blip r:embed="rId2"/>
          <a:srcRect/>
          <a:stretch>
            <a:fillRect/>
          </a:stretch>
        </p:blipFill>
        <p:spPr bwMode="auto">
          <a:xfrm>
            <a:off x="3419505" y="23836"/>
            <a:ext cx="5438775" cy="6762750"/>
          </a:xfrm>
          <a:prstGeom prst="rect">
            <a:avLst/>
          </a:prstGeom>
          <a:noFill/>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pic>
        <p:nvPicPr>
          <p:cNvPr id="4" name="Picture 2" descr="C:\Users\Administrator\Desktop\69.JPG"/>
          <p:cNvPicPr>
            <a:picLocks noChangeAspect="1" noChangeArrowheads="1"/>
          </p:cNvPicPr>
          <p:nvPr/>
        </p:nvPicPr>
        <p:blipFill>
          <a:blip r:embed="rId2"/>
          <a:srcRect/>
          <a:stretch>
            <a:fillRect/>
          </a:stretch>
        </p:blipFill>
        <p:spPr bwMode="auto">
          <a:xfrm>
            <a:off x="285720" y="437535"/>
            <a:ext cx="4143404" cy="2848590"/>
          </a:xfrm>
          <a:prstGeom prst="rect">
            <a:avLst/>
          </a:prstGeom>
          <a:noFill/>
        </p:spPr>
      </p:pic>
      <p:pic>
        <p:nvPicPr>
          <p:cNvPr id="5" name="Picture 2" descr="C:\Users\Administrator\Desktop\68.JPG"/>
          <p:cNvPicPr>
            <a:picLocks noChangeAspect="1" noChangeArrowheads="1"/>
          </p:cNvPicPr>
          <p:nvPr/>
        </p:nvPicPr>
        <p:blipFill>
          <a:blip r:embed="rId3"/>
          <a:srcRect/>
          <a:stretch>
            <a:fillRect/>
          </a:stretch>
        </p:blipFill>
        <p:spPr bwMode="auto">
          <a:xfrm>
            <a:off x="4572000" y="428604"/>
            <a:ext cx="4429156" cy="2848199"/>
          </a:xfrm>
          <a:prstGeom prst="rect">
            <a:avLst/>
          </a:prstGeom>
          <a:noFill/>
        </p:spPr>
      </p:pic>
      <p:pic>
        <p:nvPicPr>
          <p:cNvPr id="6" name="Picture 2" descr="C:\Users\Administrator\Desktop\67.JPG"/>
          <p:cNvPicPr>
            <a:picLocks noChangeAspect="1" noChangeArrowheads="1"/>
          </p:cNvPicPr>
          <p:nvPr/>
        </p:nvPicPr>
        <p:blipFill>
          <a:blip r:embed="rId4"/>
          <a:srcRect/>
          <a:stretch>
            <a:fillRect/>
          </a:stretch>
        </p:blipFill>
        <p:spPr bwMode="auto">
          <a:xfrm>
            <a:off x="285720" y="3500437"/>
            <a:ext cx="4143404" cy="2672167"/>
          </a:xfrm>
          <a:prstGeom prst="rect">
            <a:avLst/>
          </a:prstGeom>
          <a:noFill/>
        </p:spPr>
      </p:pic>
      <p:sp>
        <p:nvSpPr>
          <p:cNvPr id="7" name="內容版面配置區 2"/>
          <p:cNvSpPr txBox="1">
            <a:spLocks/>
          </p:cNvSpPr>
          <p:nvPr/>
        </p:nvSpPr>
        <p:spPr>
          <a:xfrm>
            <a:off x="285720" y="428604"/>
            <a:ext cx="500066" cy="642942"/>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TW" altLang="en-US" sz="3200" b="0" i="0" u="none" strike="noStrike" kern="1200" cap="none" spc="0" normalizeH="0" baseline="0" noProof="0" dirty="0" smtClean="0">
                <a:ln>
                  <a:noFill/>
                </a:ln>
                <a:solidFill>
                  <a:schemeClr val="tx1"/>
                </a:solidFill>
                <a:effectLst/>
                <a:uLnTx/>
                <a:uFillTx/>
                <a:latin typeface="+mn-lt"/>
                <a:ea typeface="+mn-ea"/>
                <a:cs typeface="+mn-cs"/>
              </a:rPr>
              <a:t> </a:t>
            </a:r>
            <a:r>
              <a:rPr kumimoji="0" lang="en-US" altLang="zh-TW" sz="3200" b="0" i="0" u="none" strike="noStrike" kern="1200" cap="none" spc="0" normalizeH="0" baseline="0" noProof="0" dirty="0" smtClean="0">
                <a:ln>
                  <a:noFill/>
                </a:ln>
                <a:solidFill>
                  <a:schemeClr val="tx1"/>
                </a:solidFill>
                <a:effectLst/>
                <a:uLnTx/>
                <a:uFillTx/>
                <a:latin typeface="+mn-lt"/>
                <a:ea typeface="+mn-ea"/>
                <a:cs typeface="+mn-cs"/>
              </a:rPr>
              <a:t>1</a:t>
            </a:r>
            <a:endParaRPr kumimoji="0" lang="zh-TW" alt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8" name="內容版面配置區 2"/>
          <p:cNvSpPr txBox="1">
            <a:spLocks/>
          </p:cNvSpPr>
          <p:nvPr/>
        </p:nvSpPr>
        <p:spPr>
          <a:xfrm>
            <a:off x="4572000" y="428604"/>
            <a:ext cx="500066" cy="642942"/>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TW" altLang="en-US" sz="3200" b="0" i="0" u="none" strike="noStrike" kern="1200" cap="none" spc="0" normalizeH="0" baseline="0" noProof="0" dirty="0" smtClean="0">
                <a:ln>
                  <a:noFill/>
                </a:ln>
                <a:solidFill>
                  <a:schemeClr val="tx1"/>
                </a:solidFill>
                <a:effectLst/>
                <a:uLnTx/>
                <a:uFillTx/>
                <a:latin typeface="+mn-lt"/>
                <a:ea typeface="+mn-ea"/>
                <a:cs typeface="+mn-cs"/>
              </a:rPr>
              <a:t> </a:t>
            </a:r>
            <a:r>
              <a:rPr kumimoji="0" lang="en-US" altLang="zh-TW" sz="3200" b="0" i="0" u="none" strike="noStrike" kern="1200" cap="none" spc="0" normalizeH="0" baseline="0" noProof="0" dirty="0" smtClean="0">
                <a:ln>
                  <a:noFill/>
                </a:ln>
                <a:solidFill>
                  <a:schemeClr val="tx1"/>
                </a:solidFill>
                <a:effectLst/>
                <a:uLnTx/>
                <a:uFillTx/>
                <a:latin typeface="+mn-lt"/>
                <a:ea typeface="+mn-ea"/>
                <a:cs typeface="+mn-cs"/>
              </a:rPr>
              <a:t>2</a:t>
            </a:r>
            <a:endParaRPr kumimoji="0" lang="zh-TW" alt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3" name="內容版面配置區 2"/>
          <p:cNvSpPr>
            <a:spLocks noGrp="1"/>
          </p:cNvSpPr>
          <p:nvPr>
            <p:ph idx="1"/>
          </p:nvPr>
        </p:nvSpPr>
        <p:spPr>
          <a:xfrm>
            <a:off x="285720" y="3500438"/>
            <a:ext cx="500066" cy="642942"/>
          </a:xfrm>
        </p:spPr>
        <p:txBody>
          <a:bodyPr/>
          <a:lstStyle/>
          <a:p>
            <a:pPr>
              <a:buNone/>
            </a:pPr>
            <a:r>
              <a:rPr lang="zh-TW" altLang="en-US" dirty="0" smtClean="0"/>
              <a:t> </a:t>
            </a:r>
            <a:r>
              <a:rPr lang="en-US" altLang="zh-TW" dirty="0" smtClean="0"/>
              <a:t>3</a:t>
            </a:r>
            <a:endParaRPr lang="zh-TW" alt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a:xfrm>
            <a:off x="457200" y="6161125"/>
            <a:ext cx="8686800" cy="482585"/>
          </a:xfrm>
        </p:spPr>
        <p:txBody>
          <a:bodyPr>
            <a:normAutofit fontScale="70000" lnSpcReduction="20000"/>
          </a:bodyPr>
          <a:lstStyle/>
          <a:p>
            <a:r>
              <a:rPr lang="en-US" sz="2000" b="1" dirty="0" err="1" smtClean="0"/>
              <a:t>Grainstacks</a:t>
            </a:r>
            <a:r>
              <a:rPr lang="en-US" sz="2000" b="1" dirty="0" smtClean="0"/>
              <a:t> at </a:t>
            </a:r>
            <a:r>
              <a:rPr lang="en-US" sz="2000" b="1" dirty="0" err="1" smtClean="0"/>
              <a:t>Giverny</a:t>
            </a:r>
            <a:r>
              <a:rPr lang="en-US" sz="2000" b="1" dirty="0" smtClean="0"/>
              <a:t>; the Evening Sun</a:t>
            </a:r>
          </a:p>
          <a:p>
            <a:r>
              <a:rPr lang="en-US" altLang="zh-TW" sz="2000" b="1" dirty="0" smtClean="0"/>
              <a:t>1888/1889</a:t>
            </a:r>
            <a:r>
              <a:rPr lang="zh-TW" altLang="en-US" sz="2000" b="1" dirty="0" smtClean="0"/>
              <a:t> </a:t>
            </a:r>
            <a:r>
              <a:rPr lang="en-US" altLang="zh-TW" sz="2000" b="1" dirty="0" smtClean="0">
                <a:hlinkClick r:id="rId2"/>
              </a:rPr>
              <a:t>https://reurl.cc/NZD1Wm</a:t>
            </a:r>
            <a:endParaRPr lang="en-US" altLang="zh-TW" sz="2000" b="1" dirty="0" smtClean="0"/>
          </a:p>
          <a:p>
            <a:endParaRPr lang="en-US" altLang="zh-TW" sz="2000" b="1" dirty="0" smtClean="0"/>
          </a:p>
          <a:p>
            <a:endParaRPr lang="zh-TW" altLang="en-US" sz="2000" dirty="0"/>
          </a:p>
        </p:txBody>
      </p:sp>
      <p:pic>
        <p:nvPicPr>
          <p:cNvPr id="10242" name="Picture 2" descr="C:\Users\Administrator\Desktop\69.JPG"/>
          <p:cNvPicPr>
            <a:picLocks noChangeAspect="1" noChangeArrowheads="1"/>
          </p:cNvPicPr>
          <p:nvPr/>
        </p:nvPicPr>
        <p:blipFill>
          <a:blip r:embed="rId3"/>
          <a:srcRect/>
          <a:stretch>
            <a:fillRect/>
          </a:stretch>
        </p:blipFill>
        <p:spPr bwMode="auto">
          <a:xfrm>
            <a:off x="328650" y="285728"/>
            <a:ext cx="8458192" cy="5815007"/>
          </a:xfrm>
          <a:prstGeom prst="rect">
            <a:avLst/>
          </a:prstGeom>
          <a:noFill/>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pic>
        <p:nvPicPr>
          <p:cNvPr id="11266" name="Picture 2" descr="C:\Users\Administrator\Desktop\68.JPG"/>
          <p:cNvPicPr>
            <a:picLocks noChangeAspect="1" noChangeArrowheads="1"/>
          </p:cNvPicPr>
          <p:nvPr/>
        </p:nvPicPr>
        <p:blipFill>
          <a:blip r:embed="rId2"/>
          <a:srcRect/>
          <a:stretch>
            <a:fillRect/>
          </a:stretch>
        </p:blipFill>
        <p:spPr bwMode="auto">
          <a:xfrm>
            <a:off x="214282" y="278870"/>
            <a:ext cx="8786874" cy="5650460"/>
          </a:xfrm>
          <a:prstGeom prst="rect">
            <a:avLst/>
          </a:prstGeom>
          <a:noFill/>
        </p:spPr>
      </p:pic>
      <p:sp>
        <p:nvSpPr>
          <p:cNvPr id="5" name="內容版面配置區 2"/>
          <p:cNvSpPr txBox="1">
            <a:spLocks/>
          </p:cNvSpPr>
          <p:nvPr/>
        </p:nvSpPr>
        <p:spPr>
          <a:xfrm>
            <a:off x="457200" y="6143644"/>
            <a:ext cx="8686800" cy="500066"/>
          </a:xfrm>
          <a:prstGeom prst="rect">
            <a:avLst/>
          </a:prstGeom>
        </p:spPr>
        <p:txBody>
          <a:bodyPr vert="horz" lIns="91440" tIns="45720" rIns="91440" bIns="45720" rtlCol="0">
            <a:normAutofit fontScale="70000" lnSpcReduction="20000"/>
          </a:bodyPr>
          <a:lstStyle/>
          <a:p>
            <a:pPr marL="342900" indent="-342900">
              <a:spcBef>
                <a:spcPct val="20000"/>
              </a:spcBef>
              <a:buFont typeface="Arial" pitchFamily="34" charset="0"/>
              <a:buChar char="•"/>
            </a:pPr>
            <a:r>
              <a:rPr lang="en-US" sz="2000" b="1" dirty="0" smtClean="0"/>
              <a:t>Haystacks, midday</a:t>
            </a:r>
            <a:endParaRPr kumimoji="0" lang="en-US" sz="20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altLang="zh-TW" sz="2000" b="1" i="0" u="none" strike="noStrike" kern="1200" cap="none" spc="0" normalizeH="0" baseline="0" noProof="0" dirty="0" smtClean="0">
                <a:ln>
                  <a:noFill/>
                </a:ln>
                <a:solidFill>
                  <a:schemeClr val="tx1"/>
                </a:solidFill>
                <a:effectLst/>
                <a:uLnTx/>
                <a:uFillTx/>
                <a:latin typeface="+mn-lt"/>
                <a:ea typeface="+mn-ea"/>
                <a:cs typeface="+mn-cs"/>
              </a:rPr>
              <a:t>1890</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altLang="zh-TW" sz="20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zh-TW" altLang="en-US" sz="20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4" name="內容版面配置區 2"/>
          <p:cNvSpPr txBox="1">
            <a:spLocks/>
          </p:cNvSpPr>
          <p:nvPr/>
        </p:nvSpPr>
        <p:spPr>
          <a:xfrm>
            <a:off x="457200" y="6143644"/>
            <a:ext cx="8686800" cy="500066"/>
          </a:xfrm>
          <a:prstGeom prst="rect">
            <a:avLst/>
          </a:prstGeom>
        </p:spPr>
        <p:txBody>
          <a:bodyPr vert="horz" lIns="91440" tIns="45720" rIns="91440" bIns="45720" rtlCol="0">
            <a:normAutofit fontScale="25000" lnSpcReduction="20000"/>
          </a:bodyPr>
          <a:lstStyle/>
          <a:p>
            <a:pPr marL="342900" indent="-342900">
              <a:spcBef>
                <a:spcPct val="20000"/>
              </a:spcBef>
              <a:buFont typeface="Arial" pitchFamily="34" charset="0"/>
              <a:buChar char="•"/>
            </a:pPr>
            <a:r>
              <a:rPr lang="en-US" sz="6200" b="1" dirty="0" err="1" smtClean="0"/>
              <a:t>Grainstack</a:t>
            </a:r>
            <a:r>
              <a:rPr lang="en-US" sz="6200" b="1" dirty="0" smtClean="0"/>
              <a:t> in the Sunlight, Snow Effect</a:t>
            </a:r>
            <a:endParaRPr kumimoji="0" lang="en-US" sz="62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altLang="zh-TW" sz="6200" b="1" i="0" u="none" strike="noStrike" kern="1200" cap="none" spc="0" normalizeH="0" baseline="0" noProof="0" dirty="0" smtClean="0">
                <a:ln>
                  <a:noFill/>
                </a:ln>
                <a:solidFill>
                  <a:schemeClr val="tx1"/>
                </a:solidFill>
                <a:effectLst/>
                <a:uLnTx/>
                <a:uFillTx/>
                <a:latin typeface="+mn-lt"/>
                <a:ea typeface="+mn-ea"/>
                <a:cs typeface="+mn-cs"/>
              </a:rPr>
              <a:t>1891</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altLang="zh-TW" sz="20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zh-TW" altLang="en-US" sz="2000" b="0" i="0" u="none" strike="noStrike" kern="1200" cap="none" spc="0" normalizeH="0" baseline="0" noProof="0" dirty="0">
              <a:ln>
                <a:noFill/>
              </a:ln>
              <a:solidFill>
                <a:schemeClr val="tx1"/>
              </a:solidFill>
              <a:effectLst/>
              <a:uLnTx/>
              <a:uFillTx/>
              <a:latin typeface="+mn-lt"/>
              <a:ea typeface="+mn-ea"/>
              <a:cs typeface="+mn-cs"/>
            </a:endParaRPr>
          </a:p>
        </p:txBody>
      </p:sp>
      <p:pic>
        <p:nvPicPr>
          <p:cNvPr id="12290" name="Picture 2" descr="C:\Users\Administrator\Desktop\67.JPG"/>
          <p:cNvPicPr>
            <a:picLocks noChangeAspect="1" noChangeArrowheads="1"/>
          </p:cNvPicPr>
          <p:nvPr/>
        </p:nvPicPr>
        <p:blipFill>
          <a:blip r:embed="rId2"/>
          <a:srcRect/>
          <a:stretch>
            <a:fillRect/>
          </a:stretch>
        </p:blipFill>
        <p:spPr bwMode="auto">
          <a:xfrm>
            <a:off x="142844" y="266723"/>
            <a:ext cx="8780313" cy="5662607"/>
          </a:xfrm>
          <a:prstGeom prst="rect">
            <a:avLst/>
          </a:prstGeom>
          <a:noFill/>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a:xfrm>
            <a:off x="457200" y="1600200"/>
            <a:ext cx="3971924" cy="4525963"/>
          </a:xfrm>
        </p:spPr>
        <p:txBody>
          <a:bodyPr>
            <a:normAutofit/>
          </a:bodyPr>
          <a:lstStyle/>
          <a:p>
            <a:r>
              <a:rPr lang="en-US" sz="2400" b="1" dirty="0" smtClean="0">
                <a:latin typeface="Adobe 黑体 Std R" pitchFamily="34" charset="-128"/>
                <a:ea typeface="Adobe 黑体 Std R" pitchFamily="34" charset="-128"/>
              </a:rPr>
              <a:t>Rouen Cathedral, West Façade</a:t>
            </a:r>
          </a:p>
          <a:p>
            <a:r>
              <a:rPr lang="en-US" altLang="zh-TW" sz="2400" dirty="0" smtClean="0">
                <a:latin typeface="Adobe 黑体 Std R" pitchFamily="34" charset="-128"/>
                <a:ea typeface="Adobe 黑体 Std R" pitchFamily="34" charset="-128"/>
              </a:rPr>
              <a:t>1894</a:t>
            </a:r>
            <a:endParaRPr lang="zh-TW" altLang="en-US" sz="2400" dirty="0">
              <a:latin typeface="Adobe 黑体 Std R" pitchFamily="34" charset="-128"/>
              <a:ea typeface="Adobe 黑体 Std R" pitchFamily="34" charset="-128"/>
            </a:endParaRPr>
          </a:p>
        </p:txBody>
      </p:sp>
      <p:pic>
        <p:nvPicPr>
          <p:cNvPr id="13314" name="Picture 2" descr="C:\Users\Administrator\Desktop\66.JPG"/>
          <p:cNvPicPr>
            <a:picLocks noChangeAspect="1" noChangeArrowheads="1"/>
          </p:cNvPicPr>
          <p:nvPr/>
        </p:nvPicPr>
        <p:blipFill>
          <a:blip r:embed="rId2"/>
          <a:srcRect/>
          <a:stretch>
            <a:fillRect/>
          </a:stretch>
        </p:blipFill>
        <p:spPr bwMode="auto">
          <a:xfrm>
            <a:off x="4572000" y="104797"/>
            <a:ext cx="4219575" cy="6610351"/>
          </a:xfrm>
          <a:prstGeom prst="rect">
            <a:avLst/>
          </a:prstGeom>
          <a:noFill/>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pic>
        <p:nvPicPr>
          <p:cNvPr id="14338" name="Picture 2" descr="C:\Users\Administrator\Desktop\65.JPG"/>
          <p:cNvPicPr>
            <a:picLocks noChangeAspect="1" noChangeArrowheads="1"/>
          </p:cNvPicPr>
          <p:nvPr/>
        </p:nvPicPr>
        <p:blipFill>
          <a:blip r:embed="rId2"/>
          <a:srcRect/>
          <a:stretch>
            <a:fillRect/>
          </a:stretch>
        </p:blipFill>
        <p:spPr bwMode="auto">
          <a:xfrm>
            <a:off x="4286248" y="142852"/>
            <a:ext cx="4524375" cy="6610350"/>
          </a:xfrm>
          <a:prstGeom prst="rect">
            <a:avLst/>
          </a:prstGeom>
          <a:noFill/>
        </p:spPr>
      </p:pic>
      <p:sp>
        <p:nvSpPr>
          <p:cNvPr id="5" name="內容版面配置區 2"/>
          <p:cNvSpPr txBox="1">
            <a:spLocks/>
          </p:cNvSpPr>
          <p:nvPr/>
        </p:nvSpPr>
        <p:spPr>
          <a:xfrm>
            <a:off x="428596" y="1643050"/>
            <a:ext cx="3971924" cy="4525963"/>
          </a:xfrm>
          <a:prstGeom prst="rect">
            <a:avLst/>
          </a:prstGeom>
        </p:spPr>
        <p:txBody>
          <a:bodyPr vert="horz" lIns="91440" tIns="45720" rIns="91440" bIns="45720" rtlCol="0">
            <a:normAutofit/>
          </a:bodyPr>
          <a:lstStyle/>
          <a:p>
            <a:pPr marL="342900" indent="-342900">
              <a:spcBef>
                <a:spcPct val="20000"/>
              </a:spcBef>
              <a:buFont typeface="Arial" pitchFamily="34" charset="0"/>
              <a:buChar char="•"/>
            </a:pPr>
            <a:r>
              <a:rPr lang="en-US" sz="2400" b="1" dirty="0" smtClean="0">
                <a:latin typeface="Adobe 黑体 Std R" pitchFamily="34" charset="-128"/>
                <a:ea typeface="Adobe 黑体 Std R" pitchFamily="34" charset="-128"/>
              </a:rPr>
              <a:t>Rouen Cathedral Façade and Tour </a:t>
            </a:r>
            <a:r>
              <a:rPr lang="en-US" sz="2400" b="1" dirty="0" err="1" smtClean="0">
                <a:latin typeface="Adobe 黑体 Std R" pitchFamily="34" charset="-128"/>
                <a:ea typeface="Adobe 黑体 Std R" pitchFamily="34" charset="-128"/>
              </a:rPr>
              <a:t>d'Albane</a:t>
            </a:r>
            <a:r>
              <a:rPr lang="en-US" sz="2400" b="1" dirty="0" smtClean="0">
                <a:latin typeface="Adobe 黑体 Std R" pitchFamily="34" charset="-128"/>
                <a:ea typeface="Adobe 黑体 Std R" pitchFamily="34" charset="-128"/>
              </a:rPr>
              <a:t> (Morning Effect)</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400" b="1" i="0" u="none" strike="noStrike" kern="1200" cap="none" spc="0" normalizeH="0" baseline="0" noProof="0" dirty="0" smtClean="0">
              <a:ln>
                <a:noFill/>
              </a:ln>
              <a:solidFill>
                <a:schemeClr val="tx1"/>
              </a:solidFill>
              <a:effectLst/>
              <a:uLnTx/>
              <a:uFillTx/>
              <a:latin typeface="Adobe 黑体 Std R" pitchFamily="34" charset="-128"/>
              <a:ea typeface="Adobe 黑体 Std R" pitchFamily="34" charset="-128"/>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altLang="zh-TW" sz="2400" b="0" i="0" u="none" strike="noStrike" kern="1200" cap="none" spc="0" normalizeH="0" baseline="0" noProof="0" dirty="0" smtClean="0">
                <a:ln>
                  <a:noFill/>
                </a:ln>
                <a:solidFill>
                  <a:schemeClr val="tx1"/>
                </a:solidFill>
                <a:effectLst/>
                <a:uLnTx/>
                <a:uFillTx/>
                <a:latin typeface="Adobe 黑体 Std R" pitchFamily="34" charset="-128"/>
                <a:ea typeface="Adobe 黑体 Std R" pitchFamily="34" charset="-128"/>
              </a:rPr>
              <a:t>1894</a:t>
            </a:r>
            <a:endParaRPr kumimoji="0" lang="zh-TW" altLang="en-US" sz="2400" b="0" i="0" u="none" strike="noStrike" kern="1200" cap="none" spc="0" normalizeH="0" baseline="0" noProof="0" dirty="0">
              <a:ln>
                <a:noFill/>
              </a:ln>
              <a:solidFill>
                <a:schemeClr val="tx1"/>
              </a:solidFill>
              <a:effectLst/>
              <a:uLnTx/>
              <a:uFillTx/>
              <a:latin typeface="Adobe 黑体 Std R" pitchFamily="34" charset="-128"/>
              <a:ea typeface="Adobe 黑体 Std R" pitchFamily="34" charset="-128"/>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p:txBody>
          <a:bodyPr/>
          <a:lstStyle/>
          <a:p>
            <a:endParaRPr lang="zh-TW" altLang="en-US"/>
          </a:p>
        </p:txBody>
      </p:sp>
      <p:pic>
        <p:nvPicPr>
          <p:cNvPr id="20482" name="Picture 2" descr="C:\Users\Administrator\Desktop\Wilton_diptych.jpg"/>
          <p:cNvPicPr>
            <a:picLocks noChangeAspect="1" noChangeArrowheads="1"/>
          </p:cNvPicPr>
          <p:nvPr/>
        </p:nvPicPr>
        <p:blipFill>
          <a:blip r:embed="rId2"/>
          <a:srcRect/>
          <a:stretch>
            <a:fillRect/>
          </a:stretch>
        </p:blipFill>
        <p:spPr bwMode="auto">
          <a:xfrm>
            <a:off x="500034" y="142852"/>
            <a:ext cx="8215370" cy="6410162"/>
          </a:xfrm>
          <a:prstGeom prst="rect">
            <a:avLst/>
          </a:prstGeom>
          <a:noFill/>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pic>
        <p:nvPicPr>
          <p:cNvPr id="15362" name="Picture 2" descr="C:\Users\Administrator\Desktop\64.JPG"/>
          <p:cNvPicPr>
            <a:picLocks noChangeAspect="1" noChangeArrowheads="1"/>
          </p:cNvPicPr>
          <p:nvPr/>
        </p:nvPicPr>
        <p:blipFill>
          <a:blip r:embed="rId2"/>
          <a:srcRect/>
          <a:stretch>
            <a:fillRect/>
          </a:stretch>
        </p:blipFill>
        <p:spPr bwMode="auto">
          <a:xfrm>
            <a:off x="4614892" y="114323"/>
            <a:ext cx="4171950" cy="6600825"/>
          </a:xfrm>
          <a:prstGeom prst="rect">
            <a:avLst/>
          </a:prstGeom>
          <a:noFill/>
        </p:spPr>
      </p:pic>
      <p:sp>
        <p:nvSpPr>
          <p:cNvPr id="5" name="內容版面配置區 2"/>
          <p:cNvSpPr txBox="1">
            <a:spLocks/>
          </p:cNvSpPr>
          <p:nvPr/>
        </p:nvSpPr>
        <p:spPr>
          <a:xfrm>
            <a:off x="428596" y="1643050"/>
            <a:ext cx="3971924" cy="4525963"/>
          </a:xfrm>
          <a:prstGeom prst="rect">
            <a:avLst/>
          </a:prstGeom>
        </p:spPr>
        <p:txBody>
          <a:bodyPr vert="horz" lIns="91440" tIns="45720" rIns="91440" bIns="45720" rtlCol="0">
            <a:normAutofit/>
          </a:bodyPr>
          <a:lstStyle/>
          <a:p>
            <a:pPr marL="342900" indent="-342900">
              <a:spcBef>
                <a:spcPct val="20000"/>
              </a:spcBef>
              <a:buFont typeface="Arial" pitchFamily="34" charset="0"/>
              <a:buChar char="•"/>
            </a:pPr>
            <a:r>
              <a:rPr lang="en-US" sz="2400" b="1" dirty="0" smtClean="0">
                <a:latin typeface="Adobe 黑体 Std R" pitchFamily="34" charset="-128"/>
                <a:ea typeface="Adobe 黑体 Std R" pitchFamily="34" charset="-128"/>
              </a:rPr>
              <a:t>Rouen Cathedral Façade and Tour </a:t>
            </a:r>
            <a:r>
              <a:rPr lang="en-US" sz="2400" b="1" dirty="0" err="1" smtClean="0">
                <a:latin typeface="Adobe 黑体 Std R" pitchFamily="34" charset="-128"/>
                <a:ea typeface="Adobe 黑体 Std R" pitchFamily="34" charset="-128"/>
              </a:rPr>
              <a:t>d'Albane</a:t>
            </a:r>
            <a:r>
              <a:rPr lang="en-US" sz="2400" b="1" dirty="0" smtClean="0">
                <a:latin typeface="Adobe 黑体 Std R" pitchFamily="34" charset="-128"/>
                <a:ea typeface="Adobe 黑体 Std R" pitchFamily="34" charset="-128"/>
              </a:rPr>
              <a:t> (Morning Effect)</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400" b="1" i="0" u="none" strike="noStrike" kern="1200" cap="none" spc="0" normalizeH="0" baseline="0" noProof="0" dirty="0" smtClean="0">
              <a:ln>
                <a:noFill/>
              </a:ln>
              <a:solidFill>
                <a:schemeClr val="tx1"/>
              </a:solidFill>
              <a:effectLst/>
              <a:uLnTx/>
              <a:uFillTx/>
              <a:latin typeface="Adobe 黑体 Std R" pitchFamily="34" charset="-128"/>
              <a:ea typeface="Adobe 黑体 Std R" pitchFamily="34" charset="-128"/>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altLang="zh-TW" sz="2400" b="0" i="0" u="none" strike="noStrike" kern="1200" cap="none" spc="0" normalizeH="0" baseline="0" noProof="0" dirty="0" smtClean="0">
                <a:ln>
                  <a:noFill/>
                </a:ln>
                <a:solidFill>
                  <a:schemeClr val="tx1"/>
                </a:solidFill>
                <a:effectLst/>
                <a:uLnTx/>
                <a:uFillTx/>
                <a:latin typeface="Adobe 黑体 Std R" pitchFamily="34" charset="-128"/>
                <a:ea typeface="Adobe 黑体 Std R" pitchFamily="34" charset="-128"/>
              </a:rPr>
              <a:t>1894</a:t>
            </a:r>
            <a:endParaRPr kumimoji="0" lang="zh-TW" altLang="en-US" sz="2400" b="0" i="0" u="none" strike="noStrike" kern="1200" cap="none" spc="0" normalizeH="0" baseline="0" noProof="0" dirty="0">
              <a:ln>
                <a:noFill/>
              </a:ln>
              <a:solidFill>
                <a:schemeClr val="tx1"/>
              </a:solidFill>
              <a:effectLst/>
              <a:uLnTx/>
              <a:uFillTx/>
              <a:latin typeface="Adobe 黑体 Std R" pitchFamily="34" charset="-128"/>
              <a:ea typeface="Adobe 黑体 Std R" pitchFamily="34" charset="-128"/>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sz="3600" dirty="0" smtClean="0"/>
              <a:t>Post-Impressionism</a:t>
            </a:r>
            <a:r>
              <a:rPr lang="zh-TW" altLang="en-US" sz="3600" dirty="0" smtClean="0"/>
              <a:t> </a:t>
            </a:r>
            <a:r>
              <a:rPr lang="zh-TW" altLang="en-US" sz="3600" dirty="0" smtClean="0">
                <a:latin typeface="Adobe 黑体 Std R" pitchFamily="34" charset="-128"/>
                <a:ea typeface="Adobe 黑体 Std R" pitchFamily="34" charset="-128"/>
              </a:rPr>
              <a:t>後印象派</a:t>
            </a:r>
            <a:endParaRPr lang="zh-TW" altLang="en-US" sz="3600" dirty="0">
              <a:latin typeface="Adobe 黑体 Std R" pitchFamily="34" charset="-128"/>
              <a:ea typeface="Adobe 黑体 Std R" pitchFamily="34" charset="-128"/>
            </a:endParaRPr>
          </a:p>
        </p:txBody>
      </p:sp>
      <p:sp>
        <p:nvSpPr>
          <p:cNvPr id="3" name="內容版面配置區 2"/>
          <p:cNvSpPr>
            <a:spLocks noGrp="1"/>
          </p:cNvSpPr>
          <p:nvPr>
            <p:ph idx="1"/>
          </p:nvPr>
        </p:nvSpPr>
        <p:spPr/>
        <p:txBody>
          <a:bodyPr/>
          <a:lstStyle/>
          <a:p>
            <a:r>
              <a:rPr lang="zh-TW" altLang="en-US" sz="2400" dirty="0" smtClean="0">
                <a:latin typeface="Adobe 黑体 Std R" pitchFamily="34" charset="-128"/>
                <a:ea typeface="Adobe 黑体 Std R" pitchFamily="34" charset="-128"/>
              </a:rPr>
              <a:t>梵谷、高更、塞尚、秀拉等人</a:t>
            </a:r>
            <a:endParaRPr lang="en-US" altLang="zh-TW" sz="2400" dirty="0" smtClean="0">
              <a:latin typeface="Adobe 黑体 Std R" pitchFamily="34" charset="-128"/>
              <a:ea typeface="Adobe 黑体 Std R" pitchFamily="34" charset="-128"/>
            </a:endParaRPr>
          </a:p>
          <a:p>
            <a:r>
              <a:rPr lang="zh-TW" altLang="en-US" sz="2400" dirty="0" smtClean="0">
                <a:latin typeface="Adobe 黑体 Std R" pitchFamily="34" charset="-128"/>
                <a:ea typeface="Adobe 黑体 Std R" pitchFamily="34" charset="-128"/>
              </a:rPr>
              <a:t>繪畫方式深受印象派影響</a:t>
            </a:r>
            <a:endParaRPr lang="en-US" altLang="zh-TW" sz="2400" dirty="0" smtClean="0">
              <a:latin typeface="Adobe 黑体 Std R" pitchFamily="34" charset="-128"/>
              <a:ea typeface="Adobe 黑体 Std R" pitchFamily="34" charset="-128"/>
            </a:endParaRPr>
          </a:p>
          <a:p>
            <a:endParaRPr lang="zh-TW" alt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latin typeface="Adobe 黑体 Std R" pitchFamily="34" charset="-128"/>
                <a:ea typeface="Adobe 黑体 Std R" pitchFamily="34" charset="-128"/>
              </a:rPr>
              <a:t>塞尚</a:t>
            </a:r>
            <a:endParaRPr lang="zh-TW" altLang="en-US" dirty="0">
              <a:latin typeface="Adobe 黑体 Std R" pitchFamily="34" charset="-128"/>
              <a:ea typeface="Adobe 黑体 Std R" pitchFamily="34" charset="-128"/>
            </a:endParaRPr>
          </a:p>
        </p:txBody>
      </p:sp>
      <p:sp>
        <p:nvSpPr>
          <p:cNvPr id="3" name="內容版面配置區 2"/>
          <p:cNvSpPr>
            <a:spLocks noGrp="1"/>
          </p:cNvSpPr>
          <p:nvPr>
            <p:ph idx="1"/>
          </p:nvPr>
        </p:nvSpPr>
        <p:spPr>
          <a:xfrm>
            <a:off x="457200" y="1600200"/>
            <a:ext cx="4543428" cy="4525963"/>
          </a:xfrm>
        </p:spPr>
        <p:txBody>
          <a:bodyPr>
            <a:normAutofit/>
          </a:bodyPr>
          <a:lstStyle/>
          <a:p>
            <a:r>
              <a:rPr lang="zh-TW" altLang="en-US" sz="2800" dirty="0" smtClean="0">
                <a:latin typeface="Adobe 黑体 Std R" pitchFamily="34" charset="-128"/>
                <a:ea typeface="Adobe 黑体 Std R" pitchFamily="34" charset="-128"/>
              </a:rPr>
              <a:t>現代繪畫之父</a:t>
            </a:r>
            <a:endParaRPr lang="en-US" altLang="zh-TW" sz="2800" dirty="0" smtClean="0">
              <a:latin typeface="Adobe 黑体 Std R" pitchFamily="34" charset="-128"/>
              <a:ea typeface="Adobe 黑体 Std R" pitchFamily="34" charset="-128"/>
            </a:endParaRPr>
          </a:p>
          <a:p>
            <a:r>
              <a:rPr lang="zh-TW" altLang="en-US" sz="2800" dirty="0" smtClean="0">
                <a:latin typeface="Adobe 黑体 Std R" pitchFamily="34" charset="-128"/>
                <a:ea typeface="Adobe 黑体 Std R" pitchFamily="34" charset="-128"/>
              </a:rPr>
              <a:t>自然中所有有形物體都可以歸納為圓柱體、球體和圓錐體</a:t>
            </a:r>
            <a:endParaRPr lang="zh-TW" altLang="en-US" sz="2800" dirty="0">
              <a:latin typeface="Adobe 黑体 Std R" pitchFamily="34" charset="-128"/>
              <a:ea typeface="Adobe 黑体 Std R" pitchFamily="34" charset="-128"/>
            </a:endParaRPr>
          </a:p>
        </p:txBody>
      </p:sp>
      <p:pic>
        <p:nvPicPr>
          <p:cNvPr id="9218" name="Picture 2" descr="C:\Users\Administrator\Desktop\ek58K00EVet_EnDGlYXbdyioqwkMfChry4O8uMuDvLg.jpg"/>
          <p:cNvPicPr>
            <a:picLocks noChangeAspect="1" noChangeArrowheads="1"/>
          </p:cNvPicPr>
          <p:nvPr/>
        </p:nvPicPr>
        <p:blipFill>
          <a:blip r:embed="rId2"/>
          <a:srcRect/>
          <a:stretch>
            <a:fillRect/>
          </a:stretch>
        </p:blipFill>
        <p:spPr bwMode="auto">
          <a:xfrm>
            <a:off x="5000628" y="1428736"/>
            <a:ext cx="3847198" cy="4929222"/>
          </a:xfrm>
          <a:prstGeom prst="rect">
            <a:avLst/>
          </a:prstGeom>
          <a:noFill/>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a:xfrm>
            <a:off x="285720" y="2403499"/>
            <a:ext cx="2714644" cy="4525963"/>
          </a:xfrm>
        </p:spPr>
        <p:txBody>
          <a:bodyPr/>
          <a:lstStyle/>
          <a:p>
            <a:r>
              <a:rPr lang="en-US" sz="2400" b="1" dirty="0" smtClean="0"/>
              <a:t>Le </a:t>
            </a:r>
            <a:r>
              <a:rPr lang="en-US" sz="2400" b="1" dirty="0" err="1" smtClean="0"/>
              <a:t>panier</a:t>
            </a:r>
            <a:r>
              <a:rPr lang="en-US" sz="2400" b="1" dirty="0" smtClean="0"/>
              <a:t> de pommes</a:t>
            </a:r>
          </a:p>
          <a:p>
            <a:pPr>
              <a:buNone/>
            </a:pPr>
            <a:endParaRPr lang="en-US" altLang="zh-TW" sz="2400" b="1" dirty="0" smtClean="0"/>
          </a:p>
          <a:p>
            <a:r>
              <a:rPr lang="en-US" sz="2400" b="1" dirty="0" smtClean="0"/>
              <a:t>1893</a:t>
            </a:r>
          </a:p>
          <a:p>
            <a:endParaRPr lang="zh-TW" altLang="en-US" dirty="0"/>
          </a:p>
        </p:txBody>
      </p:sp>
      <p:pic>
        <p:nvPicPr>
          <p:cNvPr id="8194" name="Picture 2" descr="C:\Users\Administrator\Desktop\75.JPG"/>
          <p:cNvPicPr>
            <a:picLocks noChangeAspect="1" noChangeArrowheads="1"/>
          </p:cNvPicPr>
          <p:nvPr/>
        </p:nvPicPr>
        <p:blipFill>
          <a:blip r:embed="rId2"/>
          <a:srcRect/>
          <a:stretch>
            <a:fillRect/>
          </a:stretch>
        </p:blipFill>
        <p:spPr bwMode="auto">
          <a:xfrm>
            <a:off x="3000364" y="1142984"/>
            <a:ext cx="5915896" cy="4743437"/>
          </a:xfrm>
          <a:prstGeom prst="rect">
            <a:avLst/>
          </a:prstGeom>
          <a:noFill/>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a:xfrm>
            <a:off x="214282" y="2332037"/>
            <a:ext cx="2500330" cy="4525963"/>
          </a:xfrm>
        </p:spPr>
        <p:txBody>
          <a:bodyPr/>
          <a:lstStyle/>
          <a:p>
            <a:r>
              <a:rPr lang="fr-FR" sz="2000" dirty="0" smtClean="0">
                <a:latin typeface="Adobe 黑体 Std R" pitchFamily="34" charset="-128"/>
                <a:ea typeface="Adobe 黑体 Std R" pitchFamily="34" charset="-128"/>
              </a:rPr>
              <a:t>Nature morte avec pommes et p</a:t>
            </a:r>
            <a:r>
              <a:rPr lang="fr-FR" sz="2000" spc="-300" dirty="0" smtClean="0">
                <a:latin typeface="Adobe 黑体 Std R" pitchFamily="34" charset="-128"/>
                <a:ea typeface="Adobe 黑体 Std R" pitchFamily="34" charset="-128"/>
              </a:rPr>
              <a:t>ê</a:t>
            </a:r>
            <a:r>
              <a:rPr lang="fr-FR" sz="2000" dirty="0" smtClean="0">
                <a:latin typeface="Adobe 黑体 Std R" pitchFamily="34" charset="-128"/>
                <a:ea typeface="Adobe 黑体 Std R" pitchFamily="34" charset="-128"/>
              </a:rPr>
              <a:t>ches</a:t>
            </a:r>
            <a:endParaRPr lang="en-US" sz="2000" b="1" dirty="0" smtClean="0">
              <a:latin typeface="Adobe 黑体 Std R" pitchFamily="34" charset="-128"/>
              <a:ea typeface="Adobe 黑体 Std R" pitchFamily="34" charset="-128"/>
            </a:endParaRPr>
          </a:p>
          <a:p>
            <a:endParaRPr lang="en-US" altLang="zh-TW" sz="2000" b="1" dirty="0" smtClean="0">
              <a:latin typeface="Adobe 黑体 Std R" pitchFamily="34" charset="-128"/>
              <a:ea typeface="Adobe 黑体 Std R" pitchFamily="34" charset="-128"/>
            </a:endParaRPr>
          </a:p>
          <a:p>
            <a:r>
              <a:rPr lang="en-US" sz="2000" b="1" dirty="0" smtClean="0">
                <a:latin typeface="Adobe 黑体 Std R" pitchFamily="34" charset="-128"/>
                <a:ea typeface="Adobe 黑体 Std R" pitchFamily="34" charset="-128"/>
              </a:rPr>
              <a:t> 1905</a:t>
            </a:r>
          </a:p>
          <a:p>
            <a:endParaRPr lang="zh-TW" altLang="en-US" dirty="0"/>
          </a:p>
        </p:txBody>
      </p:sp>
      <p:pic>
        <p:nvPicPr>
          <p:cNvPr id="7170" name="Picture 2" descr="C:\Users\Administrator\Desktop\76.JPG"/>
          <p:cNvPicPr>
            <a:picLocks noChangeAspect="1" noChangeArrowheads="1"/>
          </p:cNvPicPr>
          <p:nvPr/>
        </p:nvPicPr>
        <p:blipFill>
          <a:blip r:embed="rId2"/>
          <a:srcRect/>
          <a:stretch>
            <a:fillRect/>
          </a:stretch>
        </p:blipFill>
        <p:spPr bwMode="auto">
          <a:xfrm>
            <a:off x="2643174" y="785794"/>
            <a:ext cx="6207343" cy="4967276"/>
          </a:xfrm>
          <a:prstGeom prst="rect">
            <a:avLst/>
          </a:prstGeom>
          <a:noFill/>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dirty="0"/>
          </a:p>
        </p:txBody>
      </p:sp>
      <p:sp>
        <p:nvSpPr>
          <p:cNvPr id="3" name="內容版面配置區 2"/>
          <p:cNvSpPr>
            <a:spLocks noGrp="1"/>
          </p:cNvSpPr>
          <p:nvPr>
            <p:ph idx="1"/>
          </p:nvPr>
        </p:nvSpPr>
        <p:spPr>
          <a:xfrm>
            <a:off x="457200" y="6161125"/>
            <a:ext cx="8229600" cy="625461"/>
          </a:xfrm>
        </p:spPr>
        <p:txBody>
          <a:bodyPr/>
          <a:lstStyle/>
          <a:p>
            <a:pPr algn="ctr">
              <a:buNone/>
            </a:pPr>
            <a:r>
              <a:rPr lang="en-US" sz="2400" b="1" dirty="0" smtClean="0"/>
              <a:t>The Large Bathers</a:t>
            </a:r>
            <a:r>
              <a:rPr lang="zh-TW" altLang="en-US" sz="2400" b="1" dirty="0" smtClean="0"/>
              <a:t> </a:t>
            </a:r>
            <a:r>
              <a:rPr lang="en-US" altLang="zh-TW" sz="2400" b="1" dirty="0" smtClean="0"/>
              <a:t>1900-1906</a:t>
            </a:r>
          </a:p>
          <a:p>
            <a:endParaRPr lang="zh-TW" altLang="en-US" dirty="0"/>
          </a:p>
        </p:txBody>
      </p:sp>
      <p:pic>
        <p:nvPicPr>
          <p:cNvPr id="2050" name="Picture 2" descr="C:\Users\Administrator\Desktop\79.JPG"/>
          <p:cNvPicPr>
            <a:picLocks noChangeAspect="1" noChangeArrowheads="1"/>
          </p:cNvPicPr>
          <p:nvPr/>
        </p:nvPicPr>
        <p:blipFill>
          <a:blip r:embed="rId2"/>
          <a:srcRect/>
          <a:stretch>
            <a:fillRect/>
          </a:stretch>
        </p:blipFill>
        <p:spPr bwMode="auto">
          <a:xfrm>
            <a:off x="1000100" y="214290"/>
            <a:ext cx="7072362" cy="5894944"/>
          </a:xfrm>
          <a:prstGeom prst="rect">
            <a:avLst/>
          </a:prstGeom>
          <a:noFill/>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p:txBody>
          <a:bodyPr/>
          <a:lstStyle/>
          <a:p>
            <a:endParaRPr lang="zh-TW" altLang="en-US"/>
          </a:p>
        </p:txBody>
      </p:sp>
      <p:pic>
        <p:nvPicPr>
          <p:cNvPr id="3074" name="Picture 2" descr="C:\Users\Administrator\Desktop\1200px-Le_Jardin_de_Maubuisson,_Pontoise,_par_Paul_Cézanne,_FWN_109.jpg"/>
          <p:cNvPicPr>
            <a:picLocks noChangeAspect="1" noChangeArrowheads="1"/>
          </p:cNvPicPr>
          <p:nvPr/>
        </p:nvPicPr>
        <p:blipFill>
          <a:blip r:embed="rId2"/>
          <a:srcRect/>
          <a:stretch>
            <a:fillRect/>
          </a:stretch>
        </p:blipFill>
        <p:spPr bwMode="auto">
          <a:xfrm>
            <a:off x="1071538" y="357166"/>
            <a:ext cx="7142430" cy="5934170"/>
          </a:xfrm>
          <a:prstGeom prst="rect">
            <a:avLst/>
          </a:prstGeom>
          <a:noFill/>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p:txBody>
          <a:bodyPr/>
          <a:lstStyle/>
          <a:p>
            <a:endParaRPr lang="zh-TW" altLang="en-US" dirty="0"/>
          </a:p>
        </p:txBody>
      </p:sp>
      <p:pic>
        <p:nvPicPr>
          <p:cNvPr id="4098" name="Picture 2" descr="C:\Users\Administrator\Desktop\cGcq5iYhJjY0QmY4YjNjRTN5IDZ0IGNjJ2M3MzLtVGdp9yYpB3LltWahJ2Lt92YuUHZpFmYuMmczdWbp9yL6MHc0RHa.jpg"/>
          <p:cNvPicPr>
            <a:picLocks noChangeAspect="1" noChangeArrowheads="1"/>
          </p:cNvPicPr>
          <p:nvPr/>
        </p:nvPicPr>
        <p:blipFill>
          <a:blip r:embed="rId2"/>
          <a:srcRect/>
          <a:stretch>
            <a:fillRect/>
          </a:stretch>
        </p:blipFill>
        <p:spPr bwMode="auto">
          <a:xfrm>
            <a:off x="4500562" y="1569363"/>
            <a:ext cx="4643438" cy="3691239"/>
          </a:xfrm>
          <a:prstGeom prst="rect">
            <a:avLst/>
          </a:prstGeom>
          <a:noFill/>
        </p:spPr>
      </p:pic>
      <p:pic>
        <p:nvPicPr>
          <p:cNvPr id="4099" name="Picture 3" descr="C:\Users\Administrator\Desktop\1200px-Le_Jardin_de_Maubuisson,_Pontoise,_par_Paul_Cézanne,_FWN_109.jpg"/>
          <p:cNvPicPr>
            <a:picLocks noChangeAspect="1" noChangeArrowheads="1"/>
          </p:cNvPicPr>
          <p:nvPr/>
        </p:nvPicPr>
        <p:blipFill>
          <a:blip r:embed="rId3"/>
          <a:srcRect/>
          <a:stretch>
            <a:fillRect/>
          </a:stretch>
        </p:blipFill>
        <p:spPr bwMode="auto">
          <a:xfrm>
            <a:off x="0" y="1571612"/>
            <a:ext cx="4429124" cy="3679864"/>
          </a:xfrm>
          <a:prstGeom prst="rect">
            <a:avLst/>
          </a:prstGeom>
          <a:noFill/>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p:txBody>
          <a:bodyPr/>
          <a:lstStyle/>
          <a:p>
            <a:endParaRPr lang="zh-TW" altLang="en-US"/>
          </a:p>
        </p:txBody>
      </p:sp>
      <p:pic>
        <p:nvPicPr>
          <p:cNvPr id="5122" name="Picture 2" descr="C:\Users\Administrator\Desktop\78.JPG"/>
          <p:cNvPicPr>
            <a:picLocks noChangeAspect="1" noChangeArrowheads="1"/>
          </p:cNvPicPr>
          <p:nvPr/>
        </p:nvPicPr>
        <p:blipFill>
          <a:blip r:embed="rId2"/>
          <a:srcRect/>
          <a:stretch>
            <a:fillRect/>
          </a:stretch>
        </p:blipFill>
        <p:spPr bwMode="auto">
          <a:xfrm>
            <a:off x="1000100" y="285728"/>
            <a:ext cx="6883971" cy="5457840"/>
          </a:xfrm>
          <a:prstGeom prst="rect">
            <a:avLst/>
          </a:prstGeom>
          <a:noFill/>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p:txBody>
          <a:bodyPr/>
          <a:lstStyle/>
          <a:p>
            <a:endParaRPr lang="zh-TW" altLang="en-US"/>
          </a:p>
        </p:txBody>
      </p:sp>
      <p:pic>
        <p:nvPicPr>
          <p:cNvPr id="6146" name="Picture 2" descr="C:\Users\Administrator\Desktop\77.JPG"/>
          <p:cNvPicPr>
            <a:picLocks noChangeAspect="1" noChangeArrowheads="1"/>
          </p:cNvPicPr>
          <p:nvPr/>
        </p:nvPicPr>
        <p:blipFill>
          <a:blip r:embed="rId2"/>
          <a:srcRect/>
          <a:stretch>
            <a:fillRect/>
          </a:stretch>
        </p:blipFill>
        <p:spPr bwMode="auto">
          <a:xfrm>
            <a:off x="464348" y="214290"/>
            <a:ext cx="8251056" cy="6000768"/>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a:xfrm>
            <a:off x="457200" y="3071810"/>
            <a:ext cx="8229600" cy="3054353"/>
          </a:xfrm>
        </p:spPr>
        <p:txBody>
          <a:bodyPr>
            <a:normAutofit/>
          </a:bodyPr>
          <a:lstStyle/>
          <a:p>
            <a:pPr algn="ctr">
              <a:buNone/>
            </a:pPr>
            <a:r>
              <a:rPr lang="zh-TW" altLang="en-US" sz="4000" dirty="0" smtClean="0">
                <a:latin typeface="Adobe 黑体 Std R" pitchFamily="34" charset="-128"/>
                <a:ea typeface="Adobe 黑体 Std R" pitchFamily="34" charset="-128"/>
              </a:rPr>
              <a:t>什麼是美？</a:t>
            </a:r>
            <a:endParaRPr lang="zh-TW" altLang="en-US" sz="4000" dirty="0">
              <a:latin typeface="Adobe 黑体 Std R" pitchFamily="34" charset="-128"/>
              <a:ea typeface="Adobe 黑体 Std R" pitchFamily="34" charset="-128"/>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p:txBody>
          <a:bodyPr/>
          <a:lstStyle/>
          <a:p>
            <a:endParaRPr lang="zh-TW" altLang="en-US"/>
          </a:p>
        </p:txBody>
      </p:sp>
      <p:pic>
        <p:nvPicPr>
          <p:cNvPr id="4098" name="Picture 2" descr="C:\Users\Administrator\Desktop\sunday-afternoon-on-the-island-of-la-grande-jatte-1886.jpg!Large.jpg"/>
          <p:cNvPicPr>
            <a:picLocks noChangeAspect="1" noChangeArrowheads="1"/>
          </p:cNvPicPr>
          <p:nvPr/>
        </p:nvPicPr>
        <p:blipFill>
          <a:blip r:embed="rId2"/>
          <a:srcRect/>
          <a:stretch>
            <a:fillRect/>
          </a:stretch>
        </p:blipFill>
        <p:spPr bwMode="auto">
          <a:xfrm>
            <a:off x="-428660" y="-71462"/>
            <a:ext cx="10356363" cy="7000901"/>
          </a:xfrm>
          <a:prstGeom prst="rect">
            <a:avLst/>
          </a:prstGeom>
          <a:noFill/>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a:xfrm>
            <a:off x="457200" y="2571744"/>
            <a:ext cx="8229600" cy="3554419"/>
          </a:xfrm>
        </p:spPr>
        <p:txBody>
          <a:bodyPr/>
          <a:lstStyle/>
          <a:p>
            <a:r>
              <a:rPr lang="en-US" altLang="zh-TW" sz="2800" dirty="0" smtClean="0">
                <a:latin typeface="Adobe 黑体 Std R" pitchFamily="34" charset="-128"/>
                <a:ea typeface="Adobe 黑体 Std R" pitchFamily="34" charset="-128"/>
              </a:rPr>
              <a:t>Eiffel Tower</a:t>
            </a:r>
          </a:p>
          <a:p>
            <a:r>
              <a:rPr lang="en-US" altLang="zh-TW" sz="2800" dirty="0" smtClean="0">
                <a:latin typeface="Adobe 黑体 Std R" pitchFamily="34" charset="-128"/>
                <a:ea typeface="Adobe 黑体 Std R" pitchFamily="34" charset="-128"/>
              </a:rPr>
              <a:t>1889</a:t>
            </a:r>
          </a:p>
          <a:p>
            <a:r>
              <a:rPr lang="en-US" altLang="zh-TW" sz="2000" dirty="0" smtClean="0">
                <a:latin typeface="Adobe 黑体 Std R" pitchFamily="34" charset="-128"/>
                <a:ea typeface="Adobe 黑体 Std R" pitchFamily="34" charset="-128"/>
                <a:hlinkClick r:id="rId2"/>
              </a:rPr>
              <a:t>https://reurl.cc/52Vevz</a:t>
            </a:r>
            <a:endParaRPr lang="en-US" altLang="zh-TW" sz="2000" dirty="0" smtClean="0">
              <a:latin typeface="Adobe 黑体 Std R" pitchFamily="34" charset="-128"/>
              <a:ea typeface="Adobe 黑体 Std R" pitchFamily="34" charset="-128"/>
            </a:endParaRPr>
          </a:p>
          <a:p>
            <a:endParaRPr lang="zh-TW" altLang="en-US" sz="2000" dirty="0"/>
          </a:p>
        </p:txBody>
      </p:sp>
      <p:pic>
        <p:nvPicPr>
          <p:cNvPr id="3074" name="Picture 2" descr="C:\Users\Administrator\Desktop\73.JPG"/>
          <p:cNvPicPr>
            <a:picLocks noChangeAspect="1" noChangeArrowheads="1"/>
          </p:cNvPicPr>
          <p:nvPr/>
        </p:nvPicPr>
        <p:blipFill>
          <a:blip r:embed="rId3"/>
          <a:srcRect/>
          <a:stretch>
            <a:fillRect/>
          </a:stretch>
        </p:blipFill>
        <p:spPr bwMode="auto">
          <a:xfrm>
            <a:off x="4062438" y="104798"/>
            <a:ext cx="4152900" cy="6610350"/>
          </a:xfrm>
          <a:prstGeom prst="rect">
            <a:avLst/>
          </a:prstGeom>
          <a:noFill/>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sz="4000" dirty="0" smtClean="0">
                <a:latin typeface="Adobe 黑体 Std R" pitchFamily="34" charset="-128"/>
                <a:ea typeface="Adobe 黑体 Std R" pitchFamily="34" charset="-128"/>
              </a:rPr>
              <a:t>Les Fauves</a:t>
            </a:r>
            <a:r>
              <a:rPr lang="zh-TW" altLang="en-US" sz="4000" dirty="0" smtClean="0">
                <a:latin typeface="Adobe 黑体 Std R" pitchFamily="34" charset="-128"/>
                <a:ea typeface="Adobe 黑体 Std R" pitchFamily="34" charset="-128"/>
              </a:rPr>
              <a:t> 野獸派</a:t>
            </a:r>
            <a:endParaRPr lang="zh-TW" altLang="en-US" sz="4000" dirty="0">
              <a:latin typeface="Adobe 黑体 Std R" pitchFamily="34" charset="-128"/>
              <a:ea typeface="Adobe 黑体 Std R" pitchFamily="34" charset="-128"/>
            </a:endParaRPr>
          </a:p>
        </p:txBody>
      </p:sp>
      <p:sp>
        <p:nvSpPr>
          <p:cNvPr id="3" name="內容版面配置區 2"/>
          <p:cNvSpPr>
            <a:spLocks noGrp="1"/>
          </p:cNvSpPr>
          <p:nvPr>
            <p:ph idx="1"/>
          </p:nvPr>
        </p:nvSpPr>
        <p:spPr/>
        <p:txBody>
          <a:bodyPr>
            <a:normAutofit/>
          </a:bodyPr>
          <a:lstStyle/>
          <a:p>
            <a:r>
              <a:rPr lang="en-US" altLang="zh-TW" sz="2800" dirty="0" smtClean="0">
                <a:latin typeface="Adobe 黑体 Std R" pitchFamily="34" charset="-128"/>
                <a:ea typeface="Adobe 黑体 Std R" pitchFamily="34" charset="-128"/>
              </a:rPr>
              <a:t>1905</a:t>
            </a:r>
            <a:r>
              <a:rPr lang="zh-TW" altLang="en-US" sz="2800" dirty="0" smtClean="0">
                <a:latin typeface="Adobe 黑体 Std R" pitchFamily="34" charset="-128"/>
                <a:ea typeface="Adobe 黑体 Std R" pitchFamily="34" charset="-128"/>
              </a:rPr>
              <a:t>沙龍展，人們嘲笑那些強烈色彩、粗野筆觸的作品為野獸。</a:t>
            </a:r>
            <a:endParaRPr lang="en-US" altLang="zh-TW" sz="2800" dirty="0" smtClean="0">
              <a:latin typeface="Adobe 黑体 Std R" pitchFamily="34" charset="-128"/>
              <a:ea typeface="Adobe 黑体 Std R" pitchFamily="34" charset="-128"/>
            </a:endParaRPr>
          </a:p>
          <a:p>
            <a:r>
              <a:rPr lang="zh-TW" altLang="en-US" sz="2800" dirty="0" smtClean="0">
                <a:latin typeface="Adobe 黑体 Std R" pitchFamily="34" charset="-128"/>
                <a:ea typeface="Adobe 黑体 Std R" pitchFamily="34" charset="-128"/>
              </a:rPr>
              <a:t>領導人物為馬諦斯</a:t>
            </a:r>
            <a:endParaRPr lang="en-US" altLang="zh-TW" sz="2800" dirty="0" smtClean="0">
              <a:latin typeface="Adobe 黑体 Std R" pitchFamily="34" charset="-128"/>
              <a:ea typeface="Adobe 黑体 Std R" pitchFamily="34" charset="-128"/>
            </a:endParaRPr>
          </a:p>
          <a:p>
            <a:r>
              <a:rPr lang="zh-TW" altLang="en-US" sz="2800" dirty="0" smtClean="0">
                <a:latin typeface="Adobe 黑体 Std R" pitchFamily="34" charset="-128"/>
                <a:ea typeface="Adobe 黑体 Std R" pitchFamily="34" charset="-128"/>
              </a:rPr>
              <a:t>雖然野獸派的畫家們後來逐漸朝不同方向創作，仍為下個世代帶來廣泛影響</a:t>
            </a:r>
            <a:endParaRPr lang="zh-TW" altLang="en-US" sz="2800" dirty="0">
              <a:latin typeface="Adobe 黑体 Std R" pitchFamily="34" charset="-128"/>
              <a:ea typeface="Adobe 黑体 Std R" pitchFamily="34" charset="-128"/>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p:txBody>
          <a:bodyPr>
            <a:normAutofit/>
          </a:bodyPr>
          <a:lstStyle/>
          <a:p>
            <a:r>
              <a:rPr lang="zh-TW" altLang="en-US" sz="2400" dirty="0" smtClean="0">
                <a:latin typeface="Adobe 黑体 Std R" pitchFamily="34" charset="-128"/>
                <a:ea typeface="Adobe 黑体 Std R" pitchFamily="34" charset="-128"/>
              </a:rPr>
              <a:t>馬諦斯</a:t>
            </a:r>
            <a:endParaRPr lang="en-US" altLang="zh-TW" sz="2400" dirty="0" smtClean="0">
              <a:latin typeface="Adobe 黑体 Std R" pitchFamily="34" charset="-128"/>
              <a:ea typeface="Adobe 黑体 Std R" pitchFamily="34" charset="-128"/>
            </a:endParaRPr>
          </a:p>
          <a:p>
            <a:r>
              <a:rPr lang="zh-TW" altLang="en-US" sz="2400" dirty="0" smtClean="0">
                <a:latin typeface="Adobe 黑体 Std R" pitchFamily="34" charset="-128"/>
                <a:ea typeface="Adobe 黑体 Std R" pitchFamily="34" charset="-128"/>
              </a:rPr>
              <a:t>法國</a:t>
            </a:r>
            <a:endParaRPr lang="en-US" altLang="zh-TW" sz="2400" dirty="0" smtClean="0">
              <a:latin typeface="Adobe 黑体 Std R" pitchFamily="34" charset="-128"/>
              <a:ea typeface="Adobe 黑体 Std R" pitchFamily="34" charset="-128"/>
            </a:endParaRPr>
          </a:p>
          <a:p>
            <a:r>
              <a:rPr lang="en-US" altLang="zh-TW" sz="2400" dirty="0" smtClean="0">
                <a:latin typeface="Adobe 黑体 Std R" pitchFamily="34" charset="-128"/>
                <a:ea typeface="Adobe 黑体 Std R" pitchFamily="34" charset="-128"/>
              </a:rPr>
              <a:t>1869-1954</a:t>
            </a:r>
            <a:endParaRPr lang="zh-TW" altLang="en-US" sz="2400" dirty="0">
              <a:latin typeface="Adobe 黑体 Std R" pitchFamily="34" charset="-128"/>
              <a:ea typeface="Adobe 黑体 Std R" pitchFamily="34" charset="-128"/>
            </a:endParaRPr>
          </a:p>
        </p:txBody>
      </p:sp>
      <p:pic>
        <p:nvPicPr>
          <p:cNvPr id="10242" name="Picture 2" descr="C:\Users\Administrator\Desktop\f7694a43e8ad13a993610f4ba4.jpg"/>
          <p:cNvPicPr>
            <a:picLocks noChangeAspect="1" noChangeArrowheads="1"/>
          </p:cNvPicPr>
          <p:nvPr/>
        </p:nvPicPr>
        <p:blipFill>
          <a:blip r:embed="rId2"/>
          <a:srcRect/>
          <a:stretch>
            <a:fillRect/>
          </a:stretch>
        </p:blipFill>
        <p:spPr bwMode="auto">
          <a:xfrm>
            <a:off x="2786050" y="285728"/>
            <a:ext cx="6038850" cy="6210300"/>
          </a:xfrm>
          <a:prstGeom prst="rect">
            <a:avLst/>
          </a:prstGeom>
          <a:noFill/>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p:txBody>
          <a:bodyPr/>
          <a:lstStyle/>
          <a:p>
            <a:endParaRPr lang="zh-TW" altLang="en-US"/>
          </a:p>
        </p:txBody>
      </p:sp>
      <p:pic>
        <p:nvPicPr>
          <p:cNvPr id="16386" name="Picture 2" descr="C:\Users\Administrator\Desktop\2020101915513337.jpg"/>
          <p:cNvPicPr>
            <a:picLocks noChangeAspect="1" noChangeArrowheads="1"/>
          </p:cNvPicPr>
          <p:nvPr/>
        </p:nvPicPr>
        <p:blipFill>
          <a:blip r:embed="rId2"/>
          <a:srcRect/>
          <a:stretch>
            <a:fillRect/>
          </a:stretch>
        </p:blipFill>
        <p:spPr bwMode="auto">
          <a:xfrm>
            <a:off x="571472" y="428604"/>
            <a:ext cx="8036648" cy="5357765"/>
          </a:xfrm>
          <a:prstGeom prst="rect">
            <a:avLst/>
          </a:prstGeom>
          <a:noFill/>
        </p:spPr>
      </p:pic>
      <p:sp>
        <p:nvSpPr>
          <p:cNvPr id="5" name="內容版面配置區 2"/>
          <p:cNvSpPr txBox="1">
            <a:spLocks/>
          </p:cNvSpPr>
          <p:nvPr/>
        </p:nvSpPr>
        <p:spPr>
          <a:xfrm>
            <a:off x="457200" y="6215082"/>
            <a:ext cx="8229600" cy="339709"/>
          </a:xfrm>
          <a:prstGeom prst="rect">
            <a:avLst/>
          </a:prstGeom>
        </p:spPr>
        <p:txBody>
          <a:bodyPr vert="horz" lIns="91440" tIns="45720" rIns="91440" bIns="45720" rtlCol="0">
            <a:noAutofit/>
          </a:bodyPr>
          <a:lstStyle/>
          <a:p>
            <a:pPr marL="342900" lvl="0" indent="-342900" algn="ctr">
              <a:spcBef>
                <a:spcPct val="20000"/>
              </a:spcBef>
            </a:pPr>
            <a:r>
              <a:rPr lang="en-US" sz="2400" dirty="0" err="1" smtClean="0">
                <a:latin typeface="Adobe 黑体 Std R" pitchFamily="34" charset="-128"/>
                <a:ea typeface="Adobe 黑体 Std R" pitchFamily="34" charset="-128"/>
              </a:rPr>
              <a:t>Luxe</a:t>
            </a:r>
            <a:r>
              <a:rPr lang="en-US" sz="2400" dirty="0" smtClean="0">
                <a:latin typeface="Adobe 黑体 Std R" pitchFamily="34" charset="-128"/>
                <a:ea typeface="Adobe 黑体 Std R" pitchFamily="34" charset="-128"/>
              </a:rPr>
              <a:t>, </a:t>
            </a:r>
            <a:r>
              <a:rPr lang="en-US" sz="2400" dirty="0" err="1" smtClean="0">
                <a:latin typeface="Adobe 黑体 Std R" pitchFamily="34" charset="-128"/>
                <a:ea typeface="Adobe 黑体 Std R" pitchFamily="34" charset="-128"/>
              </a:rPr>
              <a:t>Calme</a:t>
            </a:r>
            <a:r>
              <a:rPr lang="en-US" sz="2400" dirty="0" smtClean="0">
                <a:latin typeface="Adobe 黑体 Std R" pitchFamily="34" charset="-128"/>
                <a:ea typeface="Adobe 黑体 Std R" pitchFamily="34" charset="-128"/>
              </a:rPr>
              <a:t> et </a:t>
            </a:r>
            <a:r>
              <a:rPr lang="en-US" sz="2400" dirty="0" err="1" smtClean="0">
                <a:latin typeface="Adobe 黑体 Std R" pitchFamily="34" charset="-128"/>
                <a:ea typeface="Adobe 黑体 Std R" pitchFamily="34" charset="-128"/>
              </a:rPr>
              <a:t>Volupt</a:t>
            </a:r>
            <a:r>
              <a:rPr lang="en-US" sz="2400" spc="-300" dirty="0" err="1" smtClean="0">
                <a:latin typeface="Adobe 黑体 Std R" pitchFamily="34" charset="-128"/>
                <a:ea typeface="Adobe 黑体 Std R" pitchFamily="34" charset="-128"/>
              </a:rPr>
              <a:t>é</a:t>
            </a:r>
            <a:r>
              <a:rPr lang="en-US" altLang="zh-TW" sz="2400" dirty="0" smtClean="0">
                <a:latin typeface="Adobe 黑体 Std R" pitchFamily="34" charset="-128"/>
                <a:ea typeface="Adobe 黑体 Std R" pitchFamily="34" charset="-128"/>
              </a:rPr>
              <a:t>.</a:t>
            </a:r>
            <a:r>
              <a:rPr lang="zh-TW" altLang="en-US" sz="2400" dirty="0" smtClean="0">
                <a:latin typeface="Adobe 黑体 Std R" pitchFamily="34" charset="-128"/>
                <a:ea typeface="Adobe 黑体 Std R" pitchFamily="34" charset="-128"/>
              </a:rPr>
              <a:t> </a:t>
            </a:r>
            <a:r>
              <a:rPr lang="en-US" altLang="zh-TW" sz="2400" dirty="0" smtClean="0">
                <a:latin typeface="Adobe 黑体 Std R" pitchFamily="34" charset="-128"/>
                <a:ea typeface="Adobe 黑体 Std R" pitchFamily="34" charset="-128"/>
              </a:rPr>
              <a:t>1904</a:t>
            </a:r>
            <a:endParaRPr kumimoji="0" lang="zh-TW" altLang="en-US" sz="2400" b="0" i="0" u="none" strike="noStrike" kern="1200" cap="none" spc="0" normalizeH="0" baseline="0" noProof="0" dirty="0">
              <a:ln>
                <a:noFill/>
              </a:ln>
              <a:solidFill>
                <a:schemeClr val="tx1"/>
              </a:solidFill>
              <a:effectLst/>
              <a:uLnTx/>
              <a:uFillTx/>
              <a:latin typeface="Adobe 黑体 Std R" pitchFamily="34" charset="-128"/>
              <a:ea typeface="Adobe 黑体 Std R" pitchFamily="34" charset="-128"/>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p:txBody>
          <a:bodyPr/>
          <a:lstStyle/>
          <a:p>
            <a:endParaRPr lang="zh-TW" altLang="en-US"/>
          </a:p>
        </p:txBody>
      </p:sp>
      <p:pic>
        <p:nvPicPr>
          <p:cNvPr id="2050" name="Picture 2" descr="C:\Users\Administrator\Desktop\unnamed.jpg"/>
          <p:cNvPicPr>
            <a:picLocks noChangeAspect="1" noChangeArrowheads="1"/>
          </p:cNvPicPr>
          <p:nvPr/>
        </p:nvPicPr>
        <p:blipFill>
          <a:blip r:embed="rId2"/>
          <a:srcRect/>
          <a:stretch>
            <a:fillRect/>
          </a:stretch>
        </p:blipFill>
        <p:spPr bwMode="auto">
          <a:xfrm>
            <a:off x="4572000" y="1714488"/>
            <a:ext cx="4501659" cy="3428998"/>
          </a:xfrm>
          <a:prstGeom prst="rect">
            <a:avLst/>
          </a:prstGeom>
          <a:noFill/>
        </p:spPr>
      </p:pic>
      <p:pic>
        <p:nvPicPr>
          <p:cNvPr id="2051" name="Picture 3" descr="C:\Users\Administrator\Desktop\nBnauEmMjR2MyYDN0EGMyEGN5QDMjJGOkFTOwImZyImYmVTNkZDZzUWZ4UzLtVGdp9yYpB3LltWahJ2Lt92YuUHZpFmYuMmczdWbp9yL6MHc0RHa.jpg"/>
          <p:cNvPicPr>
            <a:picLocks noChangeAspect="1" noChangeArrowheads="1"/>
          </p:cNvPicPr>
          <p:nvPr/>
        </p:nvPicPr>
        <p:blipFill>
          <a:blip r:embed="rId3"/>
          <a:srcRect/>
          <a:stretch>
            <a:fillRect/>
          </a:stretch>
        </p:blipFill>
        <p:spPr bwMode="auto">
          <a:xfrm>
            <a:off x="79714" y="1714488"/>
            <a:ext cx="4420848" cy="3456299"/>
          </a:xfrm>
          <a:prstGeom prst="rect">
            <a:avLst/>
          </a:prstGeom>
          <a:noFill/>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a:xfrm>
            <a:off x="457200" y="6357958"/>
            <a:ext cx="8229600" cy="339709"/>
          </a:xfrm>
        </p:spPr>
        <p:txBody>
          <a:bodyPr>
            <a:normAutofit fontScale="62500" lnSpcReduction="20000"/>
          </a:bodyPr>
          <a:lstStyle/>
          <a:p>
            <a:pPr algn="ctr">
              <a:buNone/>
            </a:pPr>
            <a:r>
              <a:rPr lang="en-US" b="1" dirty="0" smtClean="0"/>
              <a:t>Bonheur de Vivre</a:t>
            </a:r>
            <a:r>
              <a:rPr lang="en-US" altLang="zh-TW" b="1" dirty="0" smtClean="0"/>
              <a:t>.1905</a:t>
            </a:r>
            <a:endParaRPr lang="zh-TW" altLang="en-US" dirty="0"/>
          </a:p>
        </p:txBody>
      </p:sp>
      <p:pic>
        <p:nvPicPr>
          <p:cNvPr id="1026" name="Picture 2" descr="C:\Users\Administrator\Desktop\joy-of-life.jpg"/>
          <p:cNvPicPr>
            <a:picLocks noChangeAspect="1" noChangeArrowheads="1"/>
          </p:cNvPicPr>
          <p:nvPr/>
        </p:nvPicPr>
        <p:blipFill>
          <a:blip r:embed="rId2"/>
          <a:srcRect/>
          <a:stretch>
            <a:fillRect/>
          </a:stretch>
        </p:blipFill>
        <p:spPr bwMode="auto">
          <a:xfrm>
            <a:off x="357158" y="214291"/>
            <a:ext cx="8429684" cy="6074332"/>
          </a:xfrm>
          <a:prstGeom prst="rect">
            <a:avLst/>
          </a:prstGeom>
          <a:noFill/>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a:xfrm>
            <a:off x="457200" y="2928934"/>
            <a:ext cx="8229600" cy="3197229"/>
          </a:xfrm>
        </p:spPr>
        <p:txBody>
          <a:bodyPr>
            <a:normAutofit/>
          </a:bodyPr>
          <a:lstStyle/>
          <a:p>
            <a:r>
              <a:rPr lang="en-US" sz="2400" dirty="0" smtClean="0">
                <a:latin typeface="Adobe 黑体 Std R" pitchFamily="34" charset="-128"/>
                <a:ea typeface="Adobe 黑体 Std R" pitchFamily="34" charset="-128"/>
              </a:rPr>
              <a:t>Femme au chapeau</a:t>
            </a:r>
          </a:p>
          <a:p>
            <a:r>
              <a:rPr lang="en-US" altLang="zh-TW" sz="2400" dirty="0" smtClean="0">
                <a:latin typeface="Adobe 黑体 Std R" pitchFamily="34" charset="-128"/>
                <a:ea typeface="Adobe 黑体 Std R" pitchFamily="34" charset="-128"/>
              </a:rPr>
              <a:t>1905</a:t>
            </a:r>
            <a:endParaRPr lang="zh-TW" altLang="en-US" sz="2400" dirty="0">
              <a:latin typeface="Adobe 黑体 Std R" pitchFamily="34" charset="-128"/>
              <a:ea typeface="Adobe 黑体 Std R" pitchFamily="34" charset="-128"/>
            </a:endParaRPr>
          </a:p>
        </p:txBody>
      </p:sp>
      <p:pic>
        <p:nvPicPr>
          <p:cNvPr id="15362" name="Picture 2" descr="C:\Users\Administrator\Desktop\d2326b1528dd0f38d2990da1cf8a9da1.jpg"/>
          <p:cNvPicPr>
            <a:picLocks noChangeAspect="1" noChangeArrowheads="1"/>
          </p:cNvPicPr>
          <p:nvPr/>
        </p:nvPicPr>
        <p:blipFill>
          <a:blip r:embed="rId2"/>
          <a:srcRect/>
          <a:stretch>
            <a:fillRect/>
          </a:stretch>
        </p:blipFill>
        <p:spPr bwMode="auto">
          <a:xfrm>
            <a:off x="4286248" y="142852"/>
            <a:ext cx="4643466" cy="6586843"/>
          </a:xfrm>
          <a:prstGeom prst="rect">
            <a:avLst/>
          </a:prstGeom>
          <a:noFill/>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a:xfrm>
            <a:off x="457200" y="6375439"/>
            <a:ext cx="8229600" cy="768337"/>
          </a:xfrm>
        </p:spPr>
        <p:txBody>
          <a:bodyPr>
            <a:normAutofit/>
          </a:bodyPr>
          <a:lstStyle/>
          <a:p>
            <a:pPr algn="ctr">
              <a:buNone/>
            </a:pPr>
            <a:r>
              <a:rPr lang="en-US" sz="2000" dirty="0" smtClean="0">
                <a:hlinkClick r:id="rId2"/>
              </a:rPr>
              <a:t>https://reurl.cc/Rb8MG9</a:t>
            </a:r>
            <a:endParaRPr lang="zh-TW" altLang="en-US" sz="2000" dirty="0"/>
          </a:p>
        </p:txBody>
      </p:sp>
      <p:pic>
        <p:nvPicPr>
          <p:cNvPr id="11266" name="Picture 2" descr="C:\Users\Administrator\Desktop\擷取.JPG"/>
          <p:cNvPicPr>
            <a:picLocks noChangeAspect="1" noChangeArrowheads="1"/>
          </p:cNvPicPr>
          <p:nvPr/>
        </p:nvPicPr>
        <p:blipFill>
          <a:blip r:embed="rId3"/>
          <a:srcRect/>
          <a:stretch>
            <a:fillRect/>
          </a:stretch>
        </p:blipFill>
        <p:spPr bwMode="auto">
          <a:xfrm>
            <a:off x="3929058" y="357166"/>
            <a:ext cx="4682807" cy="5905495"/>
          </a:xfrm>
          <a:prstGeom prst="rect">
            <a:avLst/>
          </a:prstGeom>
          <a:noFill/>
        </p:spPr>
      </p:pic>
      <p:sp>
        <p:nvSpPr>
          <p:cNvPr id="5" name="內容版面配置區 2"/>
          <p:cNvSpPr txBox="1">
            <a:spLocks/>
          </p:cNvSpPr>
          <p:nvPr/>
        </p:nvSpPr>
        <p:spPr>
          <a:xfrm>
            <a:off x="457200" y="2928934"/>
            <a:ext cx="8229600" cy="3197229"/>
          </a:xfrm>
          <a:prstGeom prst="rect">
            <a:avLst/>
          </a:prstGeom>
        </p:spPr>
        <p:txBody>
          <a:bodyPr vert="horz" lIns="91440" tIns="45720" rIns="91440" bIns="45720" rtlCol="0">
            <a:normAutofit/>
          </a:bodyPr>
          <a:lstStyle/>
          <a:p>
            <a:pPr marL="342900" lvl="0" indent="-342900">
              <a:spcBef>
                <a:spcPct val="20000"/>
              </a:spcBef>
              <a:buFont typeface="Arial" pitchFamily="34" charset="0"/>
              <a:buChar char="•"/>
            </a:pPr>
            <a:r>
              <a:rPr lang="en-US" sz="2400" dirty="0" smtClean="0">
                <a:latin typeface="Adobe 黑体 Std R" pitchFamily="34" charset="-128"/>
                <a:ea typeface="Adobe 黑体 Std R" pitchFamily="34" charset="-128"/>
              </a:rPr>
              <a:t>La </a:t>
            </a:r>
            <a:r>
              <a:rPr lang="en-US" sz="2400" dirty="0" err="1" smtClean="0">
                <a:latin typeface="Adobe 黑体 Std R" pitchFamily="34" charset="-128"/>
                <a:ea typeface="Adobe 黑体 Std R" pitchFamily="34" charset="-128"/>
              </a:rPr>
              <a:t>Raie</a:t>
            </a:r>
            <a:r>
              <a:rPr lang="en-US" sz="2400" dirty="0" smtClean="0">
                <a:latin typeface="Adobe 黑体 Std R" pitchFamily="34" charset="-128"/>
                <a:ea typeface="Adobe 黑体 Std R" pitchFamily="34" charset="-128"/>
              </a:rPr>
              <a:t> </a:t>
            </a:r>
            <a:r>
              <a:rPr lang="en-US" sz="2400" dirty="0" err="1" smtClean="0">
                <a:latin typeface="Adobe 黑体 Std R" pitchFamily="34" charset="-128"/>
                <a:ea typeface="Adobe 黑体 Std R" pitchFamily="34" charset="-128"/>
              </a:rPr>
              <a:t>verte</a:t>
            </a:r>
            <a:r>
              <a:rPr lang="en-US" sz="2400" dirty="0" smtClean="0">
                <a:latin typeface="Adobe 黑体 Std R" pitchFamily="34" charset="-128"/>
                <a:ea typeface="Adobe 黑体 Std R" pitchFamily="34" charset="-128"/>
              </a:rPr>
              <a:t> </a:t>
            </a:r>
          </a:p>
          <a:p>
            <a:pPr marL="342900" lvl="0" indent="-342900">
              <a:spcBef>
                <a:spcPct val="20000"/>
              </a:spcBef>
              <a:buFont typeface="Arial" pitchFamily="34" charset="0"/>
              <a:buChar char="•"/>
            </a:pPr>
            <a:r>
              <a:rPr kumimoji="0" lang="en-US" altLang="zh-TW" sz="2400" b="0" i="0" u="none" strike="noStrike" kern="1200" cap="none" spc="0" normalizeH="0" baseline="0" noProof="0" dirty="0" smtClean="0">
                <a:ln>
                  <a:noFill/>
                </a:ln>
                <a:solidFill>
                  <a:schemeClr val="tx1"/>
                </a:solidFill>
                <a:effectLst/>
                <a:uLnTx/>
                <a:uFillTx/>
                <a:latin typeface="Adobe 黑体 Std R" pitchFamily="34" charset="-128"/>
                <a:ea typeface="Adobe 黑体 Std R" pitchFamily="34" charset="-128"/>
                <a:cs typeface="+mn-cs"/>
              </a:rPr>
              <a:t>1905</a:t>
            </a:r>
            <a:endParaRPr kumimoji="0" lang="zh-TW" altLang="en-US" sz="2400" b="0" i="0" u="none" strike="noStrike" kern="1200" cap="none" spc="0" normalizeH="0" baseline="0" noProof="0" dirty="0">
              <a:ln>
                <a:noFill/>
              </a:ln>
              <a:solidFill>
                <a:schemeClr val="tx1"/>
              </a:solidFill>
              <a:effectLst/>
              <a:uLnTx/>
              <a:uFillTx/>
              <a:latin typeface="Adobe 黑体 Std R" pitchFamily="34" charset="-128"/>
              <a:ea typeface="Adobe 黑体 Std R" pitchFamily="34" charset="-128"/>
              <a:cs typeface="+mn-cs"/>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a:xfrm>
            <a:off x="457200" y="6286520"/>
            <a:ext cx="8229600" cy="500066"/>
          </a:xfrm>
        </p:spPr>
        <p:txBody>
          <a:bodyPr>
            <a:normAutofit fontScale="92500" lnSpcReduction="20000"/>
          </a:bodyPr>
          <a:lstStyle/>
          <a:p>
            <a:pPr algn="ctr">
              <a:buNone/>
            </a:pPr>
            <a:r>
              <a:rPr lang="en-US" dirty="0" smtClean="0"/>
              <a:t>La </a:t>
            </a:r>
            <a:r>
              <a:rPr lang="en-US" dirty="0" err="1" smtClean="0"/>
              <a:t>Desserte</a:t>
            </a:r>
            <a:r>
              <a:rPr lang="en-US" dirty="0" smtClean="0"/>
              <a:t> Rouge. 1908</a:t>
            </a:r>
          </a:p>
        </p:txBody>
      </p:sp>
      <p:pic>
        <p:nvPicPr>
          <p:cNvPr id="13314" name="Picture 2" descr="C:\Users\Administrator\Desktop\file1.jpg"/>
          <p:cNvPicPr>
            <a:picLocks noChangeAspect="1" noChangeArrowheads="1"/>
          </p:cNvPicPr>
          <p:nvPr/>
        </p:nvPicPr>
        <p:blipFill>
          <a:blip r:embed="rId2"/>
          <a:srcRect/>
          <a:stretch>
            <a:fillRect/>
          </a:stretch>
        </p:blipFill>
        <p:spPr bwMode="auto">
          <a:xfrm>
            <a:off x="928662" y="275393"/>
            <a:ext cx="7215238" cy="5848215"/>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p:txBody>
          <a:bodyPr/>
          <a:lstStyle/>
          <a:p>
            <a:r>
              <a:rPr lang="en-US" altLang="zh-TW" dirty="0" smtClean="0"/>
              <a:t>                                                                                                                                                                                    </a:t>
            </a:r>
            <a:endParaRPr lang="zh-TW" altLang="en-US" dirty="0"/>
          </a:p>
        </p:txBody>
      </p:sp>
      <p:pic>
        <p:nvPicPr>
          <p:cNvPr id="1026" name="Picture 2" descr="C:\Users\Administrator\Desktop\125213ova-1024x482.jpg"/>
          <p:cNvPicPr>
            <a:picLocks noChangeAspect="1" noChangeArrowheads="1"/>
          </p:cNvPicPr>
          <p:nvPr/>
        </p:nvPicPr>
        <p:blipFill>
          <a:blip r:embed="rId2"/>
          <a:srcRect/>
          <a:stretch>
            <a:fillRect/>
          </a:stretch>
        </p:blipFill>
        <p:spPr bwMode="auto">
          <a:xfrm>
            <a:off x="77837" y="1357298"/>
            <a:ext cx="8994757" cy="4233860"/>
          </a:xfrm>
          <a:prstGeom prst="rect">
            <a:avLst/>
          </a:prstGeom>
          <a:noFill/>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p:txBody>
          <a:bodyPr/>
          <a:lstStyle/>
          <a:p>
            <a:endParaRPr lang="zh-TW" altLang="en-US"/>
          </a:p>
        </p:txBody>
      </p:sp>
      <p:pic>
        <p:nvPicPr>
          <p:cNvPr id="14338" name="Picture 2" descr="C:\Users\Administrator\Desktop\la-danse.jpg"/>
          <p:cNvPicPr>
            <a:picLocks noChangeAspect="1" noChangeArrowheads="1"/>
          </p:cNvPicPr>
          <p:nvPr/>
        </p:nvPicPr>
        <p:blipFill>
          <a:blip r:embed="rId2"/>
          <a:srcRect/>
          <a:stretch>
            <a:fillRect/>
          </a:stretch>
        </p:blipFill>
        <p:spPr bwMode="auto">
          <a:xfrm>
            <a:off x="142844" y="290533"/>
            <a:ext cx="8821015" cy="5853111"/>
          </a:xfrm>
          <a:prstGeom prst="rect">
            <a:avLst/>
          </a:prstGeom>
          <a:noFill/>
        </p:spPr>
      </p:pic>
      <p:sp>
        <p:nvSpPr>
          <p:cNvPr id="5" name="內容版面配置區 2"/>
          <p:cNvSpPr txBox="1">
            <a:spLocks/>
          </p:cNvSpPr>
          <p:nvPr/>
        </p:nvSpPr>
        <p:spPr>
          <a:xfrm>
            <a:off x="457200" y="6357958"/>
            <a:ext cx="8229600" cy="339709"/>
          </a:xfrm>
          <a:prstGeom prst="rect">
            <a:avLst/>
          </a:prstGeom>
        </p:spPr>
        <p:txBody>
          <a:bodyPr vert="horz" lIns="91440" tIns="45720" rIns="91440" bIns="45720" rtlCol="0">
            <a:normAutofit fontScale="62500" lnSpcReduction="20000"/>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lang="en-US" altLang="zh-TW" sz="3200" b="1" dirty="0" smtClean="0"/>
              <a:t>La </a:t>
            </a:r>
            <a:r>
              <a:rPr lang="en-US" altLang="zh-TW" sz="3200" b="1" dirty="0" err="1" smtClean="0"/>
              <a:t>Danse</a:t>
            </a:r>
            <a:r>
              <a:rPr lang="en-US" altLang="zh-TW" sz="3200" b="1" dirty="0" smtClean="0"/>
              <a:t> </a:t>
            </a:r>
            <a:r>
              <a:rPr kumimoji="0" lang="en-US" altLang="zh-TW" sz="3200" b="1" i="0" u="none" strike="noStrike" kern="1200" cap="none" spc="0" normalizeH="0" baseline="0" noProof="0" dirty="0" smtClean="0">
                <a:ln>
                  <a:noFill/>
                </a:ln>
                <a:solidFill>
                  <a:schemeClr val="tx1"/>
                </a:solidFill>
                <a:effectLst/>
                <a:uLnTx/>
                <a:uFillTx/>
                <a:latin typeface="+mn-lt"/>
                <a:ea typeface="+mn-ea"/>
                <a:cs typeface="+mn-cs"/>
              </a:rPr>
              <a:t>.1910</a:t>
            </a:r>
            <a:endParaRPr kumimoji="0" lang="zh-TW" altLang="en-U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a:xfrm>
            <a:off x="5429256" y="1857364"/>
            <a:ext cx="3257544" cy="4268799"/>
          </a:xfrm>
        </p:spPr>
        <p:txBody>
          <a:bodyPr/>
          <a:lstStyle/>
          <a:p>
            <a:r>
              <a:rPr lang="en-US" sz="2400" b="1" dirty="0" smtClean="0"/>
              <a:t>Bowl of Apples on a Table</a:t>
            </a:r>
          </a:p>
          <a:p>
            <a:endParaRPr lang="en-US" altLang="zh-TW" sz="2400" b="1" dirty="0" smtClean="0"/>
          </a:p>
          <a:p>
            <a:r>
              <a:rPr lang="en-US" altLang="zh-TW" sz="2400" b="1" dirty="0" smtClean="0"/>
              <a:t>1916</a:t>
            </a:r>
          </a:p>
          <a:p>
            <a:endParaRPr lang="zh-TW" altLang="en-US" dirty="0"/>
          </a:p>
        </p:txBody>
      </p:sp>
      <p:pic>
        <p:nvPicPr>
          <p:cNvPr id="12290" name="Picture 2" descr="C:\Users\Administrator\Desktop\74.JPG"/>
          <p:cNvPicPr>
            <a:picLocks noChangeAspect="1" noChangeArrowheads="1"/>
          </p:cNvPicPr>
          <p:nvPr/>
        </p:nvPicPr>
        <p:blipFill>
          <a:blip r:embed="rId2"/>
          <a:srcRect/>
          <a:stretch>
            <a:fillRect/>
          </a:stretch>
        </p:blipFill>
        <p:spPr bwMode="auto">
          <a:xfrm>
            <a:off x="285720" y="229589"/>
            <a:ext cx="4929222" cy="6342683"/>
          </a:xfrm>
          <a:prstGeom prst="rect">
            <a:avLst/>
          </a:prstGeom>
          <a:noFill/>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sz="4000" dirty="0" err="1" smtClean="0">
                <a:latin typeface="+mn-ea"/>
                <a:ea typeface="+mn-ea"/>
              </a:rPr>
              <a:t>Surréalisme</a:t>
            </a:r>
            <a:r>
              <a:rPr lang="en-US" sz="4000" dirty="0" smtClean="0">
                <a:latin typeface="+mn-ea"/>
                <a:ea typeface="+mn-ea"/>
              </a:rPr>
              <a:t> </a:t>
            </a:r>
            <a:r>
              <a:rPr lang="zh-TW" altLang="en-US" sz="4000" dirty="0" smtClean="0">
                <a:latin typeface="Adobe 黑体 Std R" pitchFamily="34" charset="-128"/>
                <a:ea typeface="Adobe 黑体 Std R" pitchFamily="34" charset="-128"/>
              </a:rPr>
              <a:t>超現實主義</a:t>
            </a:r>
            <a:endParaRPr lang="zh-TW" altLang="en-US" sz="4000" dirty="0">
              <a:latin typeface="Adobe 黑体 Std R" pitchFamily="34" charset="-128"/>
              <a:ea typeface="Adobe 黑体 Std R" pitchFamily="34" charset="-128"/>
            </a:endParaRPr>
          </a:p>
        </p:txBody>
      </p:sp>
      <p:sp>
        <p:nvSpPr>
          <p:cNvPr id="3" name="內容版面配置區 2"/>
          <p:cNvSpPr>
            <a:spLocks noGrp="1"/>
          </p:cNvSpPr>
          <p:nvPr>
            <p:ph idx="1"/>
          </p:nvPr>
        </p:nvSpPr>
        <p:spPr/>
        <p:txBody>
          <a:bodyPr/>
          <a:lstStyle/>
          <a:p>
            <a:r>
              <a:rPr lang="en-US" altLang="zh-TW" sz="2800" dirty="0" smtClean="0">
                <a:latin typeface="Adobe 黑体 Std R" pitchFamily="34" charset="-128"/>
                <a:ea typeface="Adobe 黑体 Std R" pitchFamily="34" charset="-128"/>
              </a:rPr>
              <a:t>1924</a:t>
            </a:r>
            <a:r>
              <a:rPr lang="zh-TW" altLang="en-US" sz="2800" dirty="0" smtClean="0">
                <a:latin typeface="Adobe 黑体 Std R" pitchFamily="34" charset="-128"/>
                <a:ea typeface="Adobe 黑体 Std R" pitchFamily="34" charset="-128"/>
              </a:rPr>
              <a:t>年，超現實主義宣言</a:t>
            </a:r>
            <a:endParaRPr lang="en-US" altLang="zh-TW" sz="2800" dirty="0" smtClean="0">
              <a:latin typeface="Adobe 黑体 Std R" pitchFamily="34" charset="-128"/>
              <a:ea typeface="Adobe 黑体 Std R" pitchFamily="34" charset="-128"/>
            </a:endParaRPr>
          </a:p>
          <a:p>
            <a:r>
              <a:rPr lang="en-US" altLang="zh-TW" sz="2800" dirty="0" smtClean="0">
                <a:latin typeface="Adobe 黑体 Std R" pitchFamily="34" charset="-128"/>
                <a:ea typeface="Adobe 黑体 Std R" pitchFamily="34" charset="-128"/>
              </a:rPr>
              <a:t>1925</a:t>
            </a:r>
            <a:r>
              <a:rPr lang="zh-TW" altLang="en-US" sz="2800" dirty="0" smtClean="0">
                <a:latin typeface="Adobe 黑体 Std R" pitchFamily="34" charset="-128"/>
                <a:ea typeface="Adobe 黑体 Std R" pitchFamily="34" charset="-128"/>
              </a:rPr>
              <a:t>年，於巴黎舉辦第一次超現實主義畫展</a:t>
            </a:r>
            <a:endParaRPr lang="en-US" altLang="zh-TW" sz="2800" dirty="0" smtClean="0">
              <a:latin typeface="Adobe 黑体 Std R" pitchFamily="34" charset="-128"/>
              <a:ea typeface="Adobe 黑体 Std R" pitchFamily="34" charset="-128"/>
            </a:endParaRPr>
          </a:p>
          <a:p>
            <a:r>
              <a:rPr lang="zh-TW" altLang="en-US" sz="2800" dirty="0" smtClean="0">
                <a:latin typeface="Adobe 黑体 Std R" pitchFamily="34" charset="-128"/>
                <a:ea typeface="Adobe 黑体 Std R" pitchFamily="34" charset="-128"/>
              </a:rPr>
              <a:t>基里訶、恩斯特、米羅、馬格利特、達利等</a:t>
            </a:r>
            <a:endParaRPr lang="en-US" altLang="zh-TW" sz="2800" dirty="0" smtClean="0">
              <a:latin typeface="Adobe 黑体 Std R" pitchFamily="34" charset="-128"/>
              <a:ea typeface="Adobe 黑体 Std R" pitchFamily="34" charset="-128"/>
            </a:endParaRPr>
          </a:p>
          <a:p>
            <a:endParaRPr lang="zh-TW" altLang="en-US"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p:txBody>
          <a:bodyPr/>
          <a:lstStyle/>
          <a:p>
            <a:r>
              <a:rPr lang="zh-TW" altLang="en-US" sz="2400" dirty="0" smtClean="0">
                <a:latin typeface="Adobe 黑体 Std R" pitchFamily="34" charset="-128"/>
                <a:ea typeface="Adobe 黑体 Std R" pitchFamily="34" charset="-128"/>
              </a:rPr>
              <a:t>心神不寧的謬思</a:t>
            </a:r>
            <a:endParaRPr lang="en-US" altLang="zh-TW" sz="2400" dirty="0" smtClean="0">
              <a:latin typeface="Adobe 黑体 Std R" pitchFamily="34" charset="-128"/>
              <a:ea typeface="Adobe 黑体 Std R" pitchFamily="34" charset="-128"/>
            </a:endParaRPr>
          </a:p>
          <a:p>
            <a:r>
              <a:rPr lang="en-US" sz="2400" dirty="0" smtClean="0">
                <a:latin typeface="Adobe 黑体 Std R" pitchFamily="34" charset="-128"/>
                <a:ea typeface="Adobe 黑体 Std R" pitchFamily="34" charset="-128"/>
              </a:rPr>
              <a:t>The disturbing muses</a:t>
            </a:r>
          </a:p>
          <a:p>
            <a:endParaRPr lang="en-US" sz="2400" dirty="0" smtClean="0">
              <a:latin typeface="Adobe 黑体 Std R" pitchFamily="34" charset="-128"/>
              <a:ea typeface="Adobe 黑体 Std R" pitchFamily="34" charset="-128"/>
            </a:endParaRPr>
          </a:p>
          <a:p>
            <a:r>
              <a:rPr lang="zh-TW" altLang="en-US" sz="2400" dirty="0" smtClean="0">
                <a:latin typeface="Adobe 黑体 Std R" pitchFamily="34" charset="-128"/>
                <a:ea typeface="Adobe 黑体 Std R" pitchFamily="34" charset="-128"/>
                <a:hlinkClick r:id="rId2"/>
              </a:rPr>
              <a:t>喬治歐</a:t>
            </a:r>
            <a:r>
              <a:rPr lang="en-US" altLang="zh-TW" sz="2400" dirty="0" smtClean="0">
                <a:latin typeface="Adobe 黑体 Std R" pitchFamily="34" charset="-128"/>
                <a:ea typeface="Adobe 黑体 Std R" pitchFamily="34" charset="-128"/>
                <a:hlinkClick r:id="rId2"/>
              </a:rPr>
              <a:t>·</a:t>
            </a:r>
            <a:r>
              <a:rPr lang="zh-TW" altLang="en-US" sz="2400" dirty="0" smtClean="0">
                <a:latin typeface="Adobe 黑体 Std R" pitchFamily="34" charset="-128"/>
                <a:ea typeface="Adobe 黑体 Std R" pitchFamily="34" charset="-128"/>
                <a:hlinkClick r:id="rId2"/>
              </a:rPr>
              <a:t>德</a:t>
            </a:r>
            <a:r>
              <a:rPr lang="en-US" altLang="zh-TW" sz="2400" dirty="0" smtClean="0">
                <a:latin typeface="Adobe 黑体 Std R" pitchFamily="34" charset="-128"/>
                <a:ea typeface="Adobe 黑体 Std R" pitchFamily="34" charset="-128"/>
                <a:hlinkClick r:id="rId2"/>
              </a:rPr>
              <a:t>·</a:t>
            </a:r>
            <a:r>
              <a:rPr lang="zh-TW" altLang="en-US" sz="2400" dirty="0" smtClean="0">
                <a:latin typeface="Adobe 黑体 Std R" pitchFamily="34" charset="-128"/>
                <a:ea typeface="Adobe 黑体 Std R" pitchFamily="34" charset="-128"/>
                <a:hlinkClick r:id="rId2"/>
              </a:rPr>
              <a:t>基里訶</a:t>
            </a:r>
            <a:endParaRPr lang="en-US" altLang="zh-TW" sz="2400" dirty="0" smtClean="0">
              <a:latin typeface="Adobe 黑体 Std R" pitchFamily="34" charset="-128"/>
              <a:ea typeface="Adobe 黑体 Std R" pitchFamily="34" charset="-128"/>
            </a:endParaRPr>
          </a:p>
          <a:p>
            <a:r>
              <a:rPr lang="en-US" altLang="zh-TW" sz="2400" dirty="0" smtClean="0">
                <a:latin typeface="Adobe 黑体 Std R" pitchFamily="34" charset="-128"/>
                <a:ea typeface="Adobe 黑体 Std R" pitchFamily="34" charset="-128"/>
              </a:rPr>
              <a:t>1955/1960</a:t>
            </a:r>
          </a:p>
          <a:p>
            <a:endParaRPr lang="zh-TW" altLang="en-US" dirty="0"/>
          </a:p>
        </p:txBody>
      </p:sp>
      <p:pic>
        <p:nvPicPr>
          <p:cNvPr id="5122" name="Picture 2" descr="C:\Users\Administrator\Desktop\72.JPG"/>
          <p:cNvPicPr>
            <a:picLocks noChangeAspect="1" noChangeArrowheads="1"/>
          </p:cNvPicPr>
          <p:nvPr/>
        </p:nvPicPr>
        <p:blipFill>
          <a:blip r:embed="rId3"/>
          <a:srcRect/>
          <a:stretch>
            <a:fillRect/>
          </a:stretch>
        </p:blipFill>
        <p:spPr bwMode="auto">
          <a:xfrm>
            <a:off x="4214810" y="142852"/>
            <a:ext cx="4643470" cy="6620208"/>
          </a:xfrm>
          <a:prstGeom prst="rect">
            <a:avLst/>
          </a:prstGeom>
          <a:noFill/>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pic>
        <p:nvPicPr>
          <p:cNvPr id="6146" name="Picture 2" descr="C:\Users\Administrator\Desktop\Max-ernst-napole-n-en-el-desierto.jpg"/>
          <p:cNvPicPr>
            <a:picLocks noChangeAspect="1" noChangeArrowheads="1"/>
          </p:cNvPicPr>
          <p:nvPr/>
        </p:nvPicPr>
        <p:blipFill>
          <a:blip r:embed="rId2"/>
          <a:srcRect/>
          <a:stretch>
            <a:fillRect/>
          </a:stretch>
        </p:blipFill>
        <p:spPr bwMode="auto">
          <a:xfrm>
            <a:off x="4143372" y="142852"/>
            <a:ext cx="4572272" cy="6429419"/>
          </a:xfrm>
          <a:prstGeom prst="rect">
            <a:avLst/>
          </a:prstGeom>
          <a:noFill/>
        </p:spPr>
      </p:pic>
      <p:sp>
        <p:nvSpPr>
          <p:cNvPr id="5" name="內容版面配置區 2"/>
          <p:cNvSpPr txBox="1">
            <a:spLocks/>
          </p:cNvSpPr>
          <p:nvPr/>
        </p:nvSpPr>
        <p:spPr>
          <a:xfrm>
            <a:off x="609600" y="1752600"/>
            <a:ext cx="3533772" cy="4525963"/>
          </a:xfrm>
          <a:prstGeom prst="rect">
            <a:avLst/>
          </a:prstGeom>
        </p:spPr>
        <p:txBody>
          <a:bodyPr vert="horz" lIns="91440" tIns="45720" rIns="91440" bIns="45720" rtlCol="0">
            <a:normAutofit/>
          </a:bodyPr>
          <a:lstStyle/>
          <a:p>
            <a:pPr marL="342900" lvl="0" indent="-342900">
              <a:spcBef>
                <a:spcPct val="20000"/>
              </a:spcBef>
              <a:buFont typeface="Arial" pitchFamily="34" charset="0"/>
              <a:buChar char="•"/>
            </a:pPr>
            <a:r>
              <a:rPr lang="zh-TW" altLang="en-US" sz="2400" dirty="0" smtClean="0">
                <a:latin typeface="Adobe 黑体 Std R" pitchFamily="34" charset="-128"/>
                <a:ea typeface="Adobe 黑体 Std R" pitchFamily="34" charset="-128"/>
              </a:rPr>
              <a:t>荒野的拿破崙</a:t>
            </a:r>
            <a:endParaRPr lang="en-US" altLang="zh-TW" sz="2400" dirty="0" smtClean="0">
              <a:latin typeface="Adobe 黑体 Std R" pitchFamily="34" charset="-128"/>
              <a:ea typeface="Adobe 黑体 Std R" pitchFamily="34" charset="-128"/>
            </a:endParaRPr>
          </a:p>
          <a:p>
            <a:pPr marL="342900" lvl="0" indent="-342900">
              <a:spcBef>
                <a:spcPct val="20000"/>
              </a:spcBef>
              <a:buFont typeface="Arial" pitchFamily="34" charset="0"/>
              <a:buChar char="•"/>
            </a:pPr>
            <a:r>
              <a:rPr lang="en-US" sz="2400" dirty="0" smtClean="0">
                <a:latin typeface="Adobe 黑体 Std R" pitchFamily="34" charset="-128"/>
                <a:ea typeface="Adobe 黑体 Std R" pitchFamily="34" charset="-128"/>
              </a:rPr>
              <a:t>Napoleon in the Wilderness</a:t>
            </a:r>
            <a:endParaRPr kumimoji="0" lang="en-US" sz="2400" b="0" i="0" u="none" strike="noStrike" kern="1200" cap="none" spc="0" normalizeH="0" baseline="0" noProof="0" dirty="0" smtClean="0">
              <a:ln>
                <a:noFill/>
              </a:ln>
              <a:solidFill>
                <a:schemeClr val="tx1"/>
              </a:solidFill>
              <a:effectLst/>
              <a:uLnTx/>
              <a:uFillTx/>
              <a:latin typeface="Adobe 黑体 Std R" pitchFamily="34" charset="-128"/>
              <a:ea typeface="Adobe 黑体 Std R" pitchFamily="34" charset="-128"/>
            </a:endParaRPr>
          </a:p>
          <a:p>
            <a:pPr marL="342900" lvl="0" indent="-342900">
              <a:spcBef>
                <a:spcPct val="20000"/>
              </a:spcBef>
              <a:buFont typeface="Arial" pitchFamily="34" charset="0"/>
              <a:buChar char="•"/>
            </a:pPr>
            <a:r>
              <a:rPr lang="zh-TW" altLang="en-US" sz="2400" dirty="0" smtClean="0">
                <a:latin typeface="Adobe 黑体 Std R" pitchFamily="34" charset="-128"/>
                <a:ea typeface="Adobe 黑体 Std R" pitchFamily="34" charset="-128"/>
              </a:rPr>
              <a:t>馬克斯</a:t>
            </a:r>
            <a:r>
              <a:rPr lang="en-US" altLang="zh-TW" sz="2400" dirty="0" smtClean="0">
                <a:latin typeface="Adobe 黑体 Std R" pitchFamily="34" charset="-128"/>
                <a:ea typeface="Adobe 黑体 Std R" pitchFamily="34" charset="-128"/>
              </a:rPr>
              <a:t>·</a:t>
            </a:r>
            <a:r>
              <a:rPr lang="zh-TW" altLang="en-US" sz="2400" dirty="0" smtClean="0">
                <a:latin typeface="Adobe 黑体 Std R" pitchFamily="34" charset="-128"/>
                <a:ea typeface="Adobe 黑体 Std R" pitchFamily="34" charset="-128"/>
              </a:rPr>
              <a:t>恩斯特</a:t>
            </a:r>
            <a:endParaRPr lang="en-US" altLang="zh-TW" sz="2400" dirty="0" smtClean="0">
              <a:latin typeface="Adobe 黑体 Std R" pitchFamily="34" charset="-128"/>
              <a:ea typeface="Adobe 黑体 Std R" pitchFamily="34" charset="-128"/>
            </a:endParaRPr>
          </a:p>
          <a:p>
            <a:pPr marL="342900" lvl="0" indent="-342900">
              <a:spcBef>
                <a:spcPct val="20000"/>
              </a:spcBef>
              <a:buFont typeface="Arial" pitchFamily="34" charset="0"/>
              <a:buChar char="•"/>
            </a:pPr>
            <a:r>
              <a:rPr kumimoji="0" lang="en-US" altLang="zh-TW" sz="2400" b="0" i="0" u="none" strike="noStrike" kern="1200" cap="none" spc="0" normalizeH="0" baseline="0" noProof="0" dirty="0" smtClean="0">
                <a:ln>
                  <a:noFill/>
                </a:ln>
                <a:solidFill>
                  <a:schemeClr val="tx1"/>
                </a:solidFill>
                <a:effectLst/>
                <a:uLnTx/>
                <a:uFillTx/>
                <a:latin typeface="Adobe 黑体 Std R" pitchFamily="34" charset="-128"/>
                <a:ea typeface="Adobe 黑体 Std R" pitchFamily="34" charset="-128"/>
              </a:rPr>
              <a:t>1941</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zh-TW" altLang="en-U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5" name="內容版面配置區 2"/>
          <p:cNvSpPr txBox="1">
            <a:spLocks/>
          </p:cNvSpPr>
          <p:nvPr/>
        </p:nvSpPr>
        <p:spPr>
          <a:xfrm>
            <a:off x="457200" y="5786454"/>
            <a:ext cx="8229600" cy="1000132"/>
          </a:xfrm>
          <a:prstGeom prst="rect">
            <a:avLst/>
          </a:prstGeom>
        </p:spPr>
        <p:txBody>
          <a:bodyPr vert="horz" lIns="91440" tIns="45720" rIns="91440" bIns="45720" rtlCol="0">
            <a:normAutofit/>
          </a:bodyPr>
          <a:lstStyle/>
          <a:p>
            <a:pPr marL="342900" lvl="0" indent="-342900" algn="ctr">
              <a:spcBef>
                <a:spcPct val="20000"/>
              </a:spcBef>
            </a:pPr>
            <a:r>
              <a:rPr lang="zh-TW" altLang="en-US" sz="2400" dirty="0" smtClean="0">
                <a:latin typeface="Adobe 黑体 Std R" pitchFamily="34" charset="-128"/>
                <a:ea typeface="Adobe 黑体 Std R" pitchFamily="34" charset="-128"/>
              </a:rPr>
              <a:t>刺客的威脅 </a:t>
            </a:r>
            <a:r>
              <a:rPr lang="en-US" sz="2400" dirty="0" smtClean="0">
                <a:latin typeface="Adobe 黑体 Std R" pitchFamily="34" charset="-128"/>
                <a:ea typeface="Adobe 黑体 Std R" pitchFamily="34" charset="-128"/>
              </a:rPr>
              <a:t>The Menaced Assassin.</a:t>
            </a:r>
            <a:r>
              <a:rPr kumimoji="0" lang="en-US" sz="2400" b="0" i="0" u="none" strike="noStrike" kern="1200" cap="none" spc="0" normalizeH="0" baseline="0" noProof="0" dirty="0" smtClean="0">
                <a:ln>
                  <a:noFill/>
                </a:ln>
                <a:solidFill>
                  <a:schemeClr val="tx1"/>
                </a:solidFill>
                <a:effectLst/>
                <a:uLnTx/>
                <a:uFillTx/>
                <a:latin typeface="Adobe 黑体 Std R" pitchFamily="34" charset="-128"/>
                <a:ea typeface="Adobe 黑体 Std R" pitchFamily="34" charset="-128"/>
              </a:rPr>
              <a:t> </a:t>
            </a:r>
            <a:endParaRPr kumimoji="0" lang="en-US" altLang="zh-TW" sz="2400" b="0" i="0" u="none" strike="noStrike" kern="1200" cap="none" spc="0" normalizeH="0" baseline="0" noProof="0" dirty="0" smtClean="0">
              <a:ln>
                <a:noFill/>
              </a:ln>
              <a:solidFill>
                <a:schemeClr val="tx1"/>
              </a:solidFill>
              <a:effectLst/>
              <a:uLnTx/>
              <a:uFillTx/>
              <a:latin typeface="Adobe 黑体 Std R" pitchFamily="34" charset="-128"/>
              <a:ea typeface="Adobe 黑体 Std R" pitchFamily="34" charset="-128"/>
            </a:endParaRPr>
          </a:p>
          <a:p>
            <a:pPr marL="342900" indent="-342900" algn="ctr">
              <a:spcBef>
                <a:spcPct val="20000"/>
              </a:spcBef>
            </a:pPr>
            <a:r>
              <a:rPr lang="en-US" sz="2400" u="sng" dirty="0" smtClean="0">
                <a:latin typeface="Adobe 黑体 Std R" pitchFamily="34" charset="-128"/>
                <a:ea typeface="Adobe 黑体 Std R" pitchFamily="34" charset="-128"/>
                <a:hlinkClick r:id="rId2"/>
              </a:rPr>
              <a:t>René Magritte</a:t>
            </a:r>
            <a:r>
              <a:rPr lang="en-US" sz="2400" dirty="0" smtClean="0">
                <a:latin typeface="Adobe 黑体 Std R" pitchFamily="34" charset="-128"/>
                <a:ea typeface="Adobe 黑体 Std R" pitchFamily="34" charset="-128"/>
              </a:rPr>
              <a:t> 19</a:t>
            </a:r>
            <a:r>
              <a:rPr lang="en-US" altLang="zh-TW" sz="2400" dirty="0" smtClean="0">
                <a:latin typeface="Adobe 黑体 Std R" pitchFamily="34" charset="-128"/>
                <a:ea typeface="Adobe 黑体 Std R" pitchFamily="34" charset="-128"/>
              </a:rPr>
              <a:t>26-1927</a:t>
            </a:r>
            <a:endParaRPr lang="en-US" sz="2400" u="sng" dirty="0" smtClean="0">
              <a:latin typeface="Adobe 黑体 Std R" pitchFamily="34" charset="-128"/>
              <a:ea typeface="Adobe 黑体 Std R" pitchFamily="34" charset="-128"/>
              <a:hlinkClick r:id="rId2"/>
            </a:endParaRPr>
          </a:p>
          <a:p>
            <a:pPr marL="342900" lvl="0" indent="-342900" algn="ctr">
              <a:spcBef>
                <a:spcPct val="20000"/>
              </a:spcBef>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p:txBody>
      </p:sp>
      <p:pic>
        <p:nvPicPr>
          <p:cNvPr id="7171" name="Picture 3" descr="C:\Users\Administrator\Desktop\20200312111728-5e6a1a48e87ef.jpg"/>
          <p:cNvPicPr>
            <a:picLocks noChangeAspect="1" noChangeArrowheads="1"/>
          </p:cNvPicPr>
          <p:nvPr/>
        </p:nvPicPr>
        <p:blipFill>
          <a:blip r:embed="rId3"/>
          <a:srcRect/>
          <a:stretch>
            <a:fillRect/>
          </a:stretch>
        </p:blipFill>
        <p:spPr bwMode="auto">
          <a:xfrm>
            <a:off x="1000100" y="214290"/>
            <a:ext cx="7143750" cy="5429251"/>
          </a:xfrm>
          <a:prstGeom prst="rect">
            <a:avLst/>
          </a:prstGeom>
          <a:noFill/>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a:xfrm>
            <a:off x="500034" y="6215082"/>
            <a:ext cx="8229600" cy="339709"/>
          </a:xfrm>
        </p:spPr>
        <p:txBody>
          <a:bodyPr>
            <a:normAutofit/>
          </a:bodyPr>
          <a:lstStyle/>
          <a:p>
            <a:pPr>
              <a:buNone/>
            </a:pPr>
            <a:r>
              <a:rPr lang="zh-TW" altLang="en-US" sz="1400" dirty="0" smtClean="0"/>
              <a:t>記憶的永恆  </a:t>
            </a:r>
            <a:r>
              <a:rPr lang="en-US" altLang="zh-TW" sz="1400" dirty="0" smtClean="0"/>
              <a:t>1931</a:t>
            </a:r>
            <a:endParaRPr lang="zh-TW" altLang="en-US" sz="1400" dirty="0"/>
          </a:p>
        </p:txBody>
      </p:sp>
      <p:pic>
        <p:nvPicPr>
          <p:cNvPr id="8194" name="Picture 2" descr="C:\Users\Administrator\Desktop\5838_v56QkF_VJLLPEM.jpg!r800x0.jpg"/>
          <p:cNvPicPr>
            <a:picLocks noChangeAspect="1" noChangeArrowheads="1"/>
          </p:cNvPicPr>
          <p:nvPr/>
        </p:nvPicPr>
        <p:blipFill>
          <a:blip r:embed="rId2"/>
          <a:srcRect/>
          <a:stretch>
            <a:fillRect/>
          </a:stretch>
        </p:blipFill>
        <p:spPr bwMode="auto">
          <a:xfrm>
            <a:off x="571472" y="316209"/>
            <a:ext cx="8001056" cy="5827435"/>
          </a:xfrm>
          <a:prstGeom prst="rect">
            <a:avLst/>
          </a:prstGeom>
          <a:noFill/>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sz="4000" dirty="0" smtClean="0">
                <a:latin typeface="Adobe 黑体 Std R" pitchFamily="34" charset="-128"/>
                <a:ea typeface="Adobe 黑体 Std R" pitchFamily="34" charset="-128"/>
              </a:rPr>
              <a:t>Cubism</a:t>
            </a:r>
            <a:r>
              <a:rPr lang="zh-TW" altLang="en-US" sz="4000" dirty="0" smtClean="0">
                <a:latin typeface="Adobe 黑体 Std R" pitchFamily="34" charset="-128"/>
                <a:ea typeface="Adobe 黑体 Std R" pitchFamily="34" charset="-128"/>
              </a:rPr>
              <a:t>立體派</a:t>
            </a:r>
            <a:endParaRPr lang="zh-TW" altLang="en-US" sz="4000" dirty="0">
              <a:latin typeface="Adobe 黑体 Std R" pitchFamily="34" charset="-128"/>
              <a:ea typeface="Adobe 黑体 Std R" pitchFamily="34" charset="-128"/>
            </a:endParaRPr>
          </a:p>
        </p:txBody>
      </p:sp>
      <p:sp>
        <p:nvSpPr>
          <p:cNvPr id="3" name="內容版面配置區 2"/>
          <p:cNvSpPr>
            <a:spLocks noGrp="1"/>
          </p:cNvSpPr>
          <p:nvPr>
            <p:ph idx="1"/>
          </p:nvPr>
        </p:nvSpPr>
        <p:spPr/>
        <p:txBody>
          <a:bodyPr>
            <a:normAutofit/>
          </a:bodyPr>
          <a:lstStyle/>
          <a:p>
            <a:r>
              <a:rPr lang="en-US" altLang="zh-TW" sz="2800" dirty="0" smtClean="0">
                <a:latin typeface="Adobe 黑体 Std R" pitchFamily="34" charset="-128"/>
                <a:ea typeface="Adobe 黑体 Std R" pitchFamily="34" charset="-128"/>
              </a:rPr>
              <a:t>1905</a:t>
            </a:r>
            <a:r>
              <a:rPr lang="zh-TW" altLang="en-US" sz="2800" dirty="0" smtClean="0">
                <a:latin typeface="Adobe 黑体 Std R" pitchFamily="34" charset="-128"/>
                <a:ea typeface="Adobe 黑体 Std R" pitchFamily="34" charset="-128"/>
              </a:rPr>
              <a:t>沙龍展，人們嘲笑那些強烈色彩、粗野筆觸的作品為野獸。</a:t>
            </a:r>
            <a:endParaRPr lang="en-US" altLang="zh-TW" sz="2800" dirty="0" smtClean="0">
              <a:latin typeface="Adobe 黑体 Std R" pitchFamily="34" charset="-128"/>
              <a:ea typeface="Adobe 黑体 Std R" pitchFamily="34" charset="-128"/>
            </a:endParaRPr>
          </a:p>
          <a:p>
            <a:r>
              <a:rPr lang="zh-TW" altLang="en-US" sz="2800" dirty="0" smtClean="0">
                <a:latin typeface="Adobe 黑体 Std R" pitchFamily="34" charset="-128"/>
                <a:ea typeface="Adobe 黑体 Std R" pitchFamily="34" charset="-128"/>
              </a:rPr>
              <a:t>領導人物為馬諦斯</a:t>
            </a:r>
            <a:endParaRPr lang="en-US" altLang="zh-TW" sz="2800" dirty="0" smtClean="0">
              <a:latin typeface="Adobe 黑体 Std R" pitchFamily="34" charset="-128"/>
              <a:ea typeface="Adobe 黑体 Std R" pitchFamily="34" charset="-128"/>
            </a:endParaRPr>
          </a:p>
          <a:p>
            <a:r>
              <a:rPr lang="zh-TW" altLang="en-US" sz="2800" dirty="0" smtClean="0">
                <a:latin typeface="Adobe 黑体 Std R" pitchFamily="34" charset="-128"/>
                <a:ea typeface="Adobe 黑体 Std R" pitchFamily="34" charset="-128"/>
              </a:rPr>
              <a:t>雖然野獸派的畫家們後來逐漸朝不同方向創作，仍為下個世代帶來廣泛影響</a:t>
            </a:r>
            <a:endParaRPr lang="zh-TW" altLang="en-US" sz="2800" dirty="0">
              <a:latin typeface="Adobe 黑体 Std R" pitchFamily="34" charset="-128"/>
              <a:ea typeface="Adobe 黑体 Std R" pitchFamily="34" charset="-128"/>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pic>
        <p:nvPicPr>
          <p:cNvPr id="17410" name="Picture 2" descr="C:\Users\Administrator\Desktop\il_fullxfull.516391349_i9lw.jpg"/>
          <p:cNvPicPr>
            <a:picLocks noChangeAspect="1" noChangeArrowheads="1"/>
          </p:cNvPicPr>
          <p:nvPr/>
        </p:nvPicPr>
        <p:blipFill>
          <a:blip r:embed="rId2"/>
          <a:srcRect/>
          <a:stretch>
            <a:fillRect/>
          </a:stretch>
        </p:blipFill>
        <p:spPr bwMode="auto">
          <a:xfrm>
            <a:off x="3714744" y="142852"/>
            <a:ext cx="5157770" cy="6556270"/>
          </a:xfrm>
          <a:prstGeom prst="rect">
            <a:avLst/>
          </a:prstGeom>
          <a:noFill/>
        </p:spPr>
      </p:pic>
      <p:sp>
        <p:nvSpPr>
          <p:cNvPr id="5" name="內容版面配置區 2"/>
          <p:cNvSpPr txBox="1">
            <a:spLocks/>
          </p:cNvSpPr>
          <p:nvPr/>
        </p:nvSpPr>
        <p:spPr>
          <a:xfrm>
            <a:off x="609600" y="1752600"/>
            <a:ext cx="8229600" cy="4525963"/>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zh-TW" altLang="en-US" sz="2400" dirty="0" smtClean="0">
                <a:latin typeface="Adobe 黑体 Std R" pitchFamily="34" charset="-128"/>
                <a:ea typeface="Adobe 黑体 Std R" pitchFamily="34" charset="-128"/>
              </a:rPr>
              <a:t>畢卡索 </a:t>
            </a:r>
            <a:endParaRPr lang="en-US" altLang="zh-TW" sz="2400" dirty="0" smtClean="0">
              <a:latin typeface="Adobe 黑体 Std R" pitchFamily="34" charset="-128"/>
              <a:ea typeface="Adobe 黑体 Std R" pitchFamily="34" charset="-128"/>
            </a:endParaRPr>
          </a:p>
          <a:p>
            <a:pPr marL="342900" marR="0" lvl="0" indent="-342900" algn="l" defTabSz="914400" rtl="0" eaLnBrk="1" fontAlgn="auto" latinLnBrk="0" hangingPunct="1">
              <a:lnSpc>
                <a:spcPct val="100000"/>
              </a:lnSpc>
              <a:spcBef>
                <a:spcPct val="20000"/>
              </a:spcBef>
              <a:spcAft>
                <a:spcPts val="0"/>
              </a:spcAft>
              <a:buClrTx/>
              <a:buSzTx/>
              <a:tabLst/>
              <a:defRPr/>
            </a:pPr>
            <a:r>
              <a:rPr lang="en-US" altLang="zh-TW" sz="2400" dirty="0" smtClean="0">
                <a:latin typeface="Adobe 黑体 Std R" pitchFamily="34" charset="-128"/>
                <a:ea typeface="Adobe 黑体 Std R" pitchFamily="34" charset="-128"/>
              </a:rPr>
              <a:t>     Pablo Picasso</a:t>
            </a:r>
            <a:endParaRPr kumimoji="0" lang="en-US" altLang="zh-TW" sz="2400" b="0" i="0" u="none" strike="noStrike" kern="1200" cap="none" spc="0" normalizeH="0" baseline="0" noProof="0" dirty="0" smtClean="0">
              <a:ln>
                <a:noFill/>
              </a:ln>
              <a:solidFill>
                <a:schemeClr val="tx1"/>
              </a:solidFill>
              <a:effectLst/>
              <a:uLnTx/>
              <a:uFillTx/>
              <a:latin typeface="Adobe 黑体 Std R" pitchFamily="34" charset="-128"/>
              <a:ea typeface="Adobe 黑体 Std R" pitchFamily="34" charset="-128"/>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zh-TW" altLang="en-US" sz="2400" b="0" i="0" u="none" strike="noStrike" kern="1200" cap="none" spc="0" normalizeH="0" baseline="0" noProof="0" dirty="0" smtClean="0">
                <a:ln>
                  <a:noFill/>
                </a:ln>
                <a:solidFill>
                  <a:schemeClr val="tx1"/>
                </a:solidFill>
                <a:effectLst/>
                <a:uLnTx/>
                <a:uFillTx/>
                <a:latin typeface="Adobe 黑体 Std R" pitchFamily="34" charset="-128"/>
                <a:ea typeface="Adobe 黑体 Std R" pitchFamily="34" charset="-128"/>
                <a:cs typeface="+mn-cs"/>
              </a:rPr>
              <a:t>西班牙</a:t>
            </a:r>
            <a:endParaRPr kumimoji="0" lang="en-US" altLang="zh-TW" sz="2400" b="0" i="0" u="none" strike="noStrike" kern="1200" cap="none" spc="0" normalizeH="0" baseline="0" noProof="0" dirty="0" smtClean="0">
              <a:ln>
                <a:noFill/>
              </a:ln>
              <a:solidFill>
                <a:schemeClr val="tx1"/>
              </a:solidFill>
              <a:effectLst/>
              <a:uLnTx/>
              <a:uFillTx/>
              <a:latin typeface="Adobe 黑体 Std R" pitchFamily="34" charset="-128"/>
              <a:ea typeface="Adobe 黑体 Std R" pitchFamily="34" charset="-128"/>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altLang="zh-TW" sz="2400" b="0" i="0" u="none" strike="noStrike" kern="1200" cap="none" spc="0" normalizeH="0" baseline="0" noProof="0" dirty="0" smtClean="0">
                <a:ln>
                  <a:noFill/>
                </a:ln>
                <a:solidFill>
                  <a:schemeClr val="tx1"/>
                </a:solidFill>
                <a:effectLst/>
                <a:uLnTx/>
                <a:uFillTx/>
                <a:latin typeface="Adobe 黑体 Std R" pitchFamily="34" charset="-128"/>
                <a:ea typeface="Adobe 黑体 Std R" pitchFamily="34" charset="-128"/>
                <a:cs typeface="+mn-cs"/>
              </a:rPr>
              <a:t>1881-1973</a:t>
            </a:r>
            <a:endParaRPr kumimoji="0" lang="zh-TW" altLang="en-US" sz="2400" b="0" i="0" u="none" strike="noStrike" kern="1200" cap="none" spc="0" normalizeH="0" baseline="0" noProof="0" dirty="0">
              <a:ln>
                <a:noFill/>
              </a:ln>
              <a:solidFill>
                <a:schemeClr val="tx1"/>
              </a:solidFill>
              <a:effectLst/>
              <a:uLnTx/>
              <a:uFillTx/>
              <a:latin typeface="Adobe 黑体 Std R" pitchFamily="34" charset="-128"/>
              <a:ea typeface="Adobe 黑体 Std R" pitchFamily="34" charset="-128"/>
              <a:cs typeface="+mn-cs"/>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p:txBody>
          <a:bodyPr>
            <a:normAutofit/>
          </a:bodyPr>
          <a:lstStyle/>
          <a:p>
            <a:r>
              <a:rPr lang="zh-TW" altLang="en-US" sz="2800" dirty="0" smtClean="0">
                <a:latin typeface="Adobe 黑体 Std R" pitchFamily="34" charset="-128"/>
                <a:ea typeface="Adobe 黑体 Std R" pitchFamily="34" charset="-128"/>
              </a:rPr>
              <a:t>鬥牛士</a:t>
            </a:r>
            <a:endParaRPr lang="en-US" altLang="zh-TW" sz="2800" dirty="0" smtClean="0">
              <a:latin typeface="Adobe 黑体 Std R" pitchFamily="34" charset="-128"/>
              <a:ea typeface="Adobe 黑体 Std R" pitchFamily="34" charset="-128"/>
            </a:endParaRPr>
          </a:p>
          <a:p>
            <a:r>
              <a:rPr lang="zh-TW" altLang="en-US" sz="2800" dirty="0" smtClean="0">
                <a:latin typeface="Adobe 黑体 Std R" pitchFamily="34" charset="-128"/>
                <a:ea typeface="Adobe 黑体 Std R" pitchFamily="34" charset="-128"/>
              </a:rPr>
              <a:t>八歲時的作品</a:t>
            </a:r>
            <a:endParaRPr lang="zh-TW" altLang="en-US" sz="2800" dirty="0">
              <a:latin typeface="Adobe 黑体 Std R" pitchFamily="34" charset="-128"/>
              <a:ea typeface="Adobe 黑体 Std R" pitchFamily="34" charset="-128"/>
            </a:endParaRPr>
          </a:p>
        </p:txBody>
      </p:sp>
      <p:pic>
        <p:nvPicPr>
          <p:cNvPr id="18434" name="Picture 2" descr="C:\Users\Administrator\Desktop\1s8n0003n1396r2pr953.jpg"/>
          <p:cNvPicPr>
            <a:picLocks noChangeAspect="1" noChangeArrowheads="1"/>
          </p:cNvPicPr>
          <p:nvPr/>
        </p:nvPicPr>
        <p:blipFill>
          <a:blip r:embed="rId2"/>
          <a:srcRect/>
          <a:stretch>
            <a:fillRect/>
          </a:stretch>
        </p:blipFill>
        <p:spPr bwMode="auto">
          <a:xfrm>
            <a:off x="3786182" y="571480"/>
            <a:ext cx="4643470" cy="5707599"/>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500034" y="6357958"/>
            <a:ext cx="8229600" cy="500042"/>
          </a:xfrm>
        </p:spPr>
        <p:txBody>
          <a:bodyPr>
            <a:normAutofit fontScale="90000"/>
          </a:bodyPr>
          <a:lstStyle/>
          <a:p>
            <a:r>
              <a:rPr lang="en-US" altLang="zh-TW" sz="2400" dirty="0" smtClean="0">
                <a:hlinkClick r:id="rId2"/>
              </a:rPr>
              <a:t>https://www.youtube.com/watch?v=tdp22elrY7s</a:t>
            </a:r>
            <a:r>
              <a:rPr lang="en-US" altLang="zh-TW" sz="2400" dirty="0" smtClean="0"/>
              <a:t/>
            </a:r>
            <a:br>
              <a:rPr lang="en-US" altLang="zh-TW" sz="2400" dirty="0" smtClean="0"/>
            </a:br>
            <a:endParaRPr lang="zh-TW" altLang="en-US" sz="2400" dirty="0"/>
          </a:p>
        </p:txBody>
      </p:sp>
      <p:sp>
        <p:nvSpPr>
          <p:cNvPr id="3" name="內容版面配置區 2"/>
          <p:cNvSpPr>
            <a:spLocks noGrp="1"/>
          </p:cNvSpPr>
          <p:nvPr>
            <p:ph idx="1"/>
          </p:nvPr>
        </p:nvSpPr>
        <p:spPr/>
        <p:txBody>
          <a:bodyPr/>
          <a:lstStyle/>
          <a:p>
            <a:endParaRPr lang="zh-TW" altLang="en-US"/>
          </a:p>
        </p:txBody>
      </p:sp>
      <p:pic>
        <p:nvPicPr>
          <p:cNvPr id="7170" name="Picture 2" descr="C:\Users\Administrator\Desktop\1280px-Sandro_Botticelli_-_La_nascita_di_Venere_-_Google_Art_Project_-_edited.jpg"/>
          <p:cNvPicPr>
            <a:picLocks noChangeAspect="1" noChangeArrowheads="1"/>
          </p:cNvPicPr>
          <p:nvPr/>
        </p:nvPicPr>
        <p:blipFill>
          <a:blip r:embed="rId3"/>
          <a:srcRect/>
          <a:stretch>
            <a:fillRect/>
          </a:stretch>
        </p:blipFill>
        <p:spPr bwMode="auto">
          <a:xfrm>
            <a:off x="71406" y="571480"/>
            <a:ext cx="8950990" cy="5622341"/>
          </a:xfrm>
          <a:prstGeom prst="rect">
            <a:avLst/>
          </a:prstGeom>
          <a:noFill/>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p:txBody>
          <a:bodyPr/>
          <a:lstStyle/>
          <a:p>
            <a:endParaRPr lang="zh-TW" altLang="en-US"/>
          </a:p>
        </p:txBody>
      </p:sp>
      <p:pic>
        <p:nvPicPr>
          <p:cNvPr id="19458" name="Picture 2" descr="C:\Users\Administrator\Desktop\01f0a7bf22e029d6e24f3a3e15ce1011.jpg"/>
          <p:cNvPicPr>
            <a:picLocks noChangeAspect="1" noChangeArrowheads="1"/>
          </p:cNvPicPr>
          <p:nvPr/>
        </p:nvPicPr>
        <p:blipFill>
          <a:blip r:embed="rId2"/>
          <a:srcRect/>
          <a:stretch>
            <a:fillRect/>
          </a:stretch>
        </p:blipFill>
        <p:spPr bwMode="auto">
          <a:xfrm>
            <a:off x="428596" y="285728"/>
            <a:ext cx="8286750" cy="6305551"/>
          </a:xfrm>
          <a:prstGeom prst="rect">
            <a:avLst/>
          </a:prstGeom>
          <a:noFill/>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p:txBody>
          <a:bodyPr/>
          <a:lstStyle/>
          <a:p>
            <a:endParaRPr lang="zh-TW" altLang="en-US"/>
          </a:p>
        </p:txBody>
      </p:sp>
      <p:pic>
        <p:nvPicPr>
          <p:cNvPr id="20482" name="Picture 2" descr="C:\Users\Administrator\Desktop\c33df999-97c3-440e-838b-3bccdd434d32.jpg"/>
          <p:cNvPicPr>
            <a:picLocks noChangeAspect="1" noChangeArrowheads="1"/>
          </p:cNvPicPr>
          <p:nvPr/>
        </p:nvPicPr>
        <p:blipFill>
          <a:blip r:embed="rId2"/>
          <a:srcRect/>
          <a:stretch>
            <a:fillRect/>
          </a:stretch>
        </p:blipFill>
        <p:spPr bwMode="auto">
          <a:xfrm>
            <a:off x="571472" y="285728"/>
            <a:ext cx="8001056" cy="5964626"/>
          </a:xfrm>
          <a:prstGeom prst="rect">
            <a:avLst/>
          </a:prstGeom>
          <a:noFill/>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pic>
        <p:nvPicPr>
          <p:cNvPr id="21506" name="Picture 2" descr="C:\Users\Administrator\Desktop\593032150_m.jpg"/>
          <p:cNvPicPr>
            <a:picLocks noChangeAspect="1" noChangeArrowheads="1"/>
          </p:cNvPicPr>
          <p:nvPr/>
        </p:nvPicPr>
        <p:blipFill>
          <a:blip r:embed="rId2"/>
          <a:srcRect/>
          <a:stretch>
            <a:fillRect/>
          </a:stretch>
        </p:blipFill>
        <p:spPr bwMode="auto">
          <a:xfrm>
            <a:off x="4143372" y="500042"/>
            <a:ext cx="4000528" cy="6006799"/>
          </a:xfrm>
          <a:prstGeom prst="rect">
            <a:avLst/>
          </a:prstGeom>
          <a:noFill/>
        </p:spPr>
      </p:pic>
      <p:sp>
        <p:nvSpPr>
          <p:cNvPr id="5" name="內容版面配置區 2"/>
          <p:cNvSpPr>
            <a:spLocks noGrp="1"/>
          </p:cNvSpPr>
          <p:nvPr>
            <p:ph idx="1"/>
          </p:nvPr>
        </p:nvSpPr>
        <p:spPr>
          <a:xfrm>
            <a:off x="457200" y="1600200"/>
            <a:ext cx="3686172" cy="4525963"/>
          </a:xfrm>
        </p:spPr>
        <p:txBody>
          <a:bodyPr>
            <a:normAutofit/>
          </a:bodyPr>
          <a:lstStyle/>
          <a:p>
            <a:r>
              <a:rPr lang="zh-TW" altLang="en-US" sz="2400" dirty="0" smtClean="0">
                <a:latin typeface="Adobe 黑体 Std R" pitchFamily="34" charset="-128"/>
                <a:ea typeface="Adobe 黑体 Std R" pitchFamily="34" charset="-128"/>
              </a:rPr>
              <a:t>藍色時期</a:t>
            </a:r>
            <a:endParaRPr lang="en-US" altLang="zh-TW" sz="2400" dirty="0" smtClean="0">
              <a:latin typeface="Adobe 黑体 Std R" pitchFamily="34" charset="-128"/>
              <a:ea typeface="Adobe 黑体 Std R" pitchFamily="34" charset="-128"/>
            </a:endParaRPr>
          </a:p>
          <a:p>
            <a:r>
              <a:rPr lang="zh-TW" altLang="en-US" sz="2400" dirty="0" smtClean="0">
                <a:latin typeface="Adobe 黑体 Std R" pitchFamily="34" charset="-128"/>
                <a:ea typeface="Adobe 黑体 Std R" pitchFamily="34" charset="-128"/>
              </a:rPr>
              <a:t>朋友去世、貧窮、飢餓、寒冷</a:t>
            </a:r>
            <a:endParaRPr lang="en-US" altLang="zh-TW" sz="2400" dirty="0" smtClean="0">
              <a:latin typeface="Adobe 黑体 Std R" pitchFamily="34" charset="-128"/>
              <a:ea typeface="Adobe 黑体 Std R" pitchFamily="34" charset="-128"/>
            </a:endParaRPr>
          </a:p>
          <a:p>
            <a:r>
              <a:rPr lang="en-US" sz="2400" dirty="0" smtClean="0"/>
              <a:t>The Old Guitarist</a:t>
            </a:r>
            <a:endParaRPr lang="zh-TW" altLang="en-US" sz="2400" dirty="0">
              <a:latin typeface="Adobe 黑体 Std R" pitchFamily="34" charset="-128"/>
              <a:ea typeface="Adobe 黑体 Std R" pitchFamily="34" charset="-128"/>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4" name="內容版面配置區 2"/>
          <p:cNvSpPr>
            <a:spLocks noGrp="1"/>
          </p:cNvSpPr>
          <p:nvPr>
            <p:ph idx="1"/>
          </p:nvPr>
        </p:nvSpPr>
        <p:spPr>
          <a:xfrm>
            <a:off x="457200" y="1600200"/>
            <a:ext cx="3686172" cy="4525963"/>
          </a:xfrm>
        </p:spPr>
        <p:txBody>
          <a:bodyPr>
            <a:normAutofit/>
          </a:bodyPr>
          <a:lstStyle/>
          <a:p>
            <a:r>
              <a:rPr lang="en-US" altLang="zh-TW" sz="2400" dirty="0" smtClean="0">
                <a:latin typeface="Adobe 黑体 Std R" pitchFamily="34" charset="-128"/>
                <a:ea typeface="Adobe 黑体 Std R" pitchFamily="34" charset="-128"/>
              </a:rPr>
              <a:t>The Tragedy</a:t>
            </a:r>
          </a:p>
          <a:p>
            <a:endParaRPr lang="zh-TW" altLang="en-US" sz="2400" dirty="0">
              <a:latin typeface="Adobe 黑体 Std R" pitchFamily="34" charset="-128"/>
              <a:ea typeface="Adobe 黑体 Std R" pitchFamily="34" charset="-128"/>
            </a:endParaRPr>
          </a:p>
        </p:txBody>
      </p:sp>
      <p:pic>
        <p:nvPicPr>
          <p:cNvPr id="22530" name="Picture 2" descr="C:\Users\Administrator\Desktop\unnamed (1).jpg"/>
          <p:cNvPicPr>
            <a:picLocks noChangeAspect="1" noChangeArrowheads="1"/>
          </p:cNvPicPr>
          <p:nvPr/>
        </p:nvPicPr>
        <p:blipFill>
          <a:blip r:embed="rId2"/>
          <a:srcRect/>
          <a:stretch>
            <a:fillRect/>
          </a:stretch>
        </p:blipFill>
        <p:spPr bwMode="auto">
          <a:xfrm>
            <a:off x="4214810" y="271007"/>
            <a:ext cx="4071966" cy="6317717"/>
          </a:xfrm>
          <a:prstGeom prst="rect">
            <a:avLst/>
          </a:prstGeom>
          <a:noFill/>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p:txBody>
          <a:bodyPr/>
          <a:lstStyle/>
          <a:p>
            <a:endParaRPr lang="zh-TW" altLang="en-US"/>
          </a:p>
        </p:txBody>
      </p:sp>
      <p:pic>
        <p:nvPicPr>
          <p:cNvPr id="1026" name="Picture 2" descr="C:\Users\Administrator\Desktop\0_viFhCyFSaC8eteZM.jpg"/>
          <p:cNvPicPr>
            <a:picLocks noChangeAspect="1" noChangeArrowheads="1"/>
          </p:cNvPicPr>
          <p:nvPr/>
        </p:nvPicPr>
        <p:blipFill>
          <a:blip r:embed="rId2"/>
          <a:srcRect/>
          <a:stretch>
            <a:fillRect/>
          </a:stretch>
        </p:blipFill>
        <p:spPr bwMode="auto">
          <a:xfrm>
            <a:off x="4270064" y="670473"/>
            <a:ext cx="4731092" cy="5544609"/>
          </a:xfrm>
          <a:prstGeom prst="rect">
            <a:avLst/>
          </a:prstGeom>
          <a:noFill/>
        </p:spPr>
      </p:pic>
      <p:pic>
        <p:nvPicPr>
          <p:cNvPr id="1027" name="Picture 3" descr="C:\Users\Administrator\Desktop\1_j6G7T3jIkCQty8dz_euCpw.jpeg"/>
          <p:cNvPicPr>
            <a:picLocks noChangeAspect="1" noChangeArrowheads="1"/>
          </p:cNvPicPr>
          <p:nvPr/>
        </p:nvPicPr>
        <p:blipFill>
          <a:blip r:embed="rId3"/>
          <a:srcRect/>
          <a:stretch>
            <a:fillRect/>
          </a:stretch>
        </p:blipFill>
        <p:spPr bwMode="auto">
          <a:xfrm>
            <a:off x="214282" y="714356"/>
            <a:ext cx="3929090" cy="5500726"/>
          </a:xfrm>
          <a:prstGeom prst="rect">
            <a:avLst/>
          </a:prstGeom>
          <a:noFill/>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a:xfrm>
            <a:off x="457200" y="1600200"/>
            <a:ext cx="3114668" cy="4525963"/>
          </a:xfrm>
        </p:spPr>
        <p:txBody>
          <a:bodyPr>
            <a:normAutofit/>
          </a:bodyPr>
          <a:lstStyle/>
          <a:p>
            <a:r>
              <a:rPr lang="en-US" sz="2400" dirty="0" smtClean="0">
                <a:latin typeface="Adobe 黑体 Std R" pitchFamily="34" charset="-128"/>
                <a:ea typeface="Adobe 黑体 Std R" pitchFamily="34" charset="-128"/>
              </a:rPr>
              <a:t>Gertrude Stein</a:t>
            </a:r>
          </a:p>
          <a:p>
            <a:r>
              <a:rPr lang="en-US" sz="2400" dirty="0" smtClean="0">
                <a:latin typeface="Adobe 黑体 Std R" pitchFamily="34" charset="-128"/>
                <a:ea typeface="Adobe 黑体 Std R" pitchFamily="34" charset="-128"/>
              </a:rPr>
              <a:t>1905</a:t>
            </a:r>
            <a:r>
              <a:rPr lang="en-US" altLang="zh-TW" sz="2400" dirty="0" smtClean="0">
                <a:latin typeface="Adobe 黑体 Std R" pitchFamily="34" charset="-128"/>
                <a:ea typeface="Adobe 黑体 Std R" pitchFamily="34" charset="-128"/>
              </a:rPr>
              <a:t>-190</a:t>
            </a:r>
            <a:r>
              <a:rPr lang="en-US" sz="2400" dirty="0" smtClean="0">
                <a:latin typeface="Adobe 黑体 Std R" pitchFamily="34" charset="-128"/>
                <a:ea typeface="Adobe 黑体 Std R" pitchFamily="34" charset="-128"/>
              </a:rPr>
              <a:t>6</a:t>
            </a:r>
            <a:endParaRPr lang="zh-TW" altLang="en-US" sz="2400" dirty="0">
              <a:latin typeface="Adobe 黑体 Std R" pitchFamily="34" charset="-128"/>
              <a:ea typeface="Adobe 黑体 Std R" pitchFamily="34" charset="-128"/>
            </a:endParaRPr>
          </a:p>
        </p:txBody>
      </p:sp>
      <p:pic>
        <p:nvPicPr>
          <p:cNvPr id="3074" name="Picture 2" descr="C:\Users\Administrator\Desktop\restricted.jpg"/>
          <p:cNvPicPr>
            <a:picLocks noChangeAspect="1" noChangeArrowheads="1"/>
          </p:cNvPicPr>
          <p:nvPr/>
        </p:nvPicPr>
        <p:blipFill>
          <a:blip r:embed="rId2"/>
          <a:srcRect/>
          <a:stretch>
            <a:fillRect/>
          </a:stretch>
        </p:blipFill>
        <p:spPr bwMode="auto">
          <a:xfrm>
            <a:off x="3571868" y="214252"/>
            <a:ext cx="5286412" cy="6461481"/>
          </a:xfrm>
          <a:prstGeom prst="rect">
            <a:avLst/>
          </a:prstGeom>
          <a:noFill/>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a:xfrm>
            <a:off x="6643702" y="1600200"/>
            <a:ext cx="2500298" cy="4525963"/>
          </a:xfrm>
        </p:spPr>
        <p:txBody>
          <a:bodyPr>
            <a:normAutofit/>
          </a:bodyPr>
          <a:lstStyle/>
          <a:p>
            <a:r>
              <a:rPr lang="zh-TW" altLang="en-US" sz="2400" dirty="0" smtClean="0">
                <a:latin typeface="Adobe 黑体 Std R" pitchFamily="34" charset="-128"/>
                <a:ea typeface="Adobe 黑体 Std R" pitchFamily="34" charset="-128"/>
              </a:rPr>
              <a:t>亞維儂的姑娘</a:t>
            </a:r>
            <a:endParaRPr lang="en-US" altLang="zh-TW" sz="2400" dirty="0" smtClean="0">
              <a:latin typeface="Adobe 黑体 Std R" pitchFamily="34" charset="-128"/>
              <a:ea typeface="Adobe 黑体 Std R" pitchFamily="34" charset="-128"/>
            </a:endParaRPr>
          </a:p>
          <a:p>
            <a:r>
              <a:rPr lang="en-US" sz="2400" dirty="0" smtClean="0">
                <a:latin typeface="Adobe 黑体 Std R" pitchFamily="34" charset="-128"/>
                <a:ea typeface="Adobe 黑体 Std R" pitchFamily="34" charset="-128"/>
              </a:rPr>
              <a:t>Les Demoiselles </a:t>
            </a:r>
            <a:r>
              <a:rPr lang="en-US" sz="2400" dirty="0" err="1" smtClean="0">
                <a:latin typeface="Adobe 黑体 Std R" pitchFamily="34" charset="-128"/>
                <a:ea typeface="Adobe 黑体 Std R" pitchFamily="34" charset="-128"/>
              </a:rPr>
              <a:t>d'Avignon</a:t>
            </a:r>
            <a:endParaRPr lang="en-US" sz="2400" dirty="0" smtClean="0">
              <a:latin typeface="Adobe 黑体 Std R" pitchFamily="34" charset="-128"/>
              <a:ea typeface="Adobe 黑体 Std R" pitchFamily="34" charset="-128"/>
            </a:endParaRPr>
          </a:p>
          <a:p>
            <a:r>
              <a:rPr lang="en-US" altLang="zh-TW" sz="2400" dirty="0" smtClean="0">
                <a:latin typeface="Adobe 黑体 Std R" pitchFamily="34" charset="-128"/>
                <a:ea typeface="Adobe 黑体 Std R" pitchFamily="34" charset="-128"/>
              </a:rPr>
              <a:t>1907</a:t>
            </a:r>
            <a:endParaRPr lang="zh-TW" altLang="en-US" sz="2400" dirty="0">
              <a:latin typeface="Adobe 黑体 Std R" pitchFamily="34" charset="-128"/>
              <a:ea typeface="Adobe 黑体 Std R" pitchFamily="34" charset="-128"/>
            </a:endParaRPr>
          </a:p>
        </p:txBody>
      </p:sp>
      <p:pic>
        <p:nvPicPr>
          <p:cNvPr id="4098" name="Picture 2" descr="C:\Users\Administrator\Desktop\62.JPG"/>
          <p:cNvPicPr>
            <a:picLocks noChangeAspect="1" noChangeArrowheads="1"/>
          </p:cNvPicPr>
          <p:nvPr/>
        </p:nvPicPr>
        <p:blipFill>
          <a:blip r:embed="rId2"/>
          <a:srcRect/>
          <a:stretch>
            <a:fillRect/>
          </a:stretch>
        </p:blipFill>
        <p:spPr bwMode="auto">
          <a:xfrm>
            <a:off x="214282" y="119672"/>
            <a:ext cx="6286544" cy="6540298"/>
          </a:xfrm>
          <a:prstGeom prst="rect">
            <a:avLst/>
          </a:prstGeom>
          <a:noFill/>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pic>
        <p:nvPicPr>
          <p:cNvPr id="2051" name="Picture 3" descr="C:\Users\Administrator\Desktop\18155858_10158576653120635_733725232251393884_o.jpg"/>
          <p:cNvPicPr>
            <a:picLocks noChangeAspect="1" noChangeArrowheads="1"/>
          </p:cNvPicPr>
          <p:nvPr/>
        </p:nvPicPr>
        <p:blipFill>
          <a:blip r:embed="rId2"/>
          <a:srcRect/>
          <a:stretch>
            <a:fillRect/>
          </a:stretch>
        </p:blipFill>
        <p:spPr bwMode="auto">
          <a:xfrm>
            <a:off x="0" y="1500199"/>
            <a:ext cx="9144000" cy="3428999"/>
          </a:xfrm>
          <a:prstGeom prst="rect">
            <a:avLst/>
          </a:prstGeom>
          <a:noFill/>
        </p:spPr>
      </p:pic>
      <p:sp>
        <p:nvSpPr>
          <p:cNvPr id="6" name="內容版面配置區 2"/>
          <p:cNvSpPr>
            <a:spLocks noGrp="1"/>
          </p:cNvSpPr>
          <p:nvPr>
            <p:ph idx="1"/>
          </p:nvPr>
        </p:nvSpPr>
        <p:spPr>
          <a:xfrm>
            <a:off x="457200" y="6286520"/>
            <a:ext cx="8229600" cy="500066"/>
          </a:xfrm>
        </p:spPr>
        <p:txBody>
          <a:bodyPr>
            <a:normAutofit fontScale="92500" lnSpcReduction="20000"/>
          </a:bodyPr>
          <a:lstStyle/>
          <a:p>
            <a:pPr algn="ctr">
              <a:buNone/>
            </a:pPr>
            <a:r>
              <a:rPr lang="en-US" dirty="0" smtClean="0"/>
              <a:t>La </a:t>
            </a:r>
            <a:r>
              <a:rPr lang="en-US" dirty="0" err="1" smtClean="0"/>
              <a:t>Desserte</a:t>
            </a:r>
            <a:r>
              <a:rPr lang="en-US" dirty="0" smtClean="0"/>
              <a:t> Rouge. 1908</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latin typeface="Adobe 黑体 Std R" pitchFamily="34" charset="-128"/>
                <a:ea typeface="Adobe 黑体 Std R" pitchFamily="34" charset="-128"/>
              </a:rPr>
              <a:t>表現主義</a:t>
            </a:r>
            <a:endParaRPr lang="zh-TW" altLang="en-US" dirty="0">
              <a:latin typeface="Adobe 黑体 Std R" pitchFamily="34" charset="-128"/>
              <a:ea typeface="Adobe 黑体 Std R" pitchFamily="34" charset="-128"/>
            </a:endParaRPr>
          </a:p>
        </p:txBody>
      </p:sp>
      <p:sp>
        <p:nvSpPr>
          <p:cNvPr id="3" name="內容版面配置區 2"/>
          <p:cNvSpPr>
            <a:spLocks noGrp="1"/>
          </p:cNvSpPr>
          <p:nvPr>
            <p:ph idx="1"/>
          </p:nvPr>
        </p:nvSpPr>
        <p:spPr/>
        <p:txBody>
          <a:bodyPr>
            <a:normAutofit/>
          </a:bodyPr>
          <a:lstStyle/>
          <a:p>
            <a:r>
              <a:rPr lang="en-US" altLang="zh-TW" sz="2800" dirty="0" smtClean="0">
                <a:latin typeface="Adobe 黑体 Std R" pitchFamily="34" charset="-128"/>
                <a:ea typeface="Adobe 黑体 Std R" pitchFamily="34" charset="-128"/>
              </a:rPr>
              <a:t>20</a:t>
            </a:r>
            <a:r>
              <a:rPr lang="zh-TW" altLang="en-US" sz="2800" dirty="0" smtClean="0">
                <a:latin typeface="Adobe 黑体 Std R" pitchFamily="34" charset="-128"/>
                <a:ea typeface="Adobe 黑体 Std R" pitchFamily="34" charset="-128"/>
              </a:rPr>
              <a:t>世紀初開始蓬勃發展</a:t>
            </a:r>
            <a:endParaRPr lang="en-US" altLang="zh-TW" sz="2800" dirty="0" smtClean="0">
              <a:latin typeface="Adobe 黑体 Std R" pitchFamily="34" charset="-128"/>
              <a:ea typeface="Adobe 黑体 Std R" pitchFamily="34" charset="-128"/>
            </a:endParaRPr>
          </a:p>
          <a:p>
            <a:r>
              <a:rPr lang="zh-TW" altLang="en-US" sz="2800" dirty="0" smtClean="0">
                <a:latin typeface="Adobe 黑体 Std R" pitchFamily="34" charset="-128"/>
                <a:ea typeface="Adobe 黑体 Std R" pitchFamily="34" charset="-128"/>
              </a:rPr>
              <a:t>用色大膽、線條狂妄</a:t>
            </a:r>
            <a:endParaRPr lang="en-US" altLang="zh-TW" sz="2800" dirty="0" smtClean="0">
              <a:latin typeface="Adobe 黑体 Std R" pitchFamily="34" charset="-128"/>
              <a:ea typeface="Adobe 黑体 Std R" pitchFamily="34" charset="-128"/>
            </a:endParaRPr>
          </a:p>
          <a:p>
            <a:r>
              <a:rPr lang="zh-TW" altLang="en-US" sz="2800" dirty="0" smtClean="0">
                <a:latin typeface="Adobe 黑体 Std R" pitchFamily="34" charset="-128"/>
                <a:ea typeface="Adobe 黑体 Std R" pitchFamily="34" charset="-128"/>
              </a:rPr>
              <a:t>內心的情感，忽視對描寫對象形式的摹寫</a:t>
            </a:r>
            <a:endParaRPr lang="en-US" altLang="zh-TW" sz="2800" dirty="0" smtClean="0">
              <a:latin typeface="Adobe 黑体 Std R" pitchFamily="34" charset="-128"/>
              <a:ea typeface="Adobe 黑体 Std R" pitchFamily="34" charset="-128"/>
            </a:endParaRPr>
          </a:p>
          <a:p>
            <a:r>
              <a:rPr lang="zh-TW" altLang="en-US" sz="2800" dirty="0" smtClean="0">
                <a:latin typeface="Adobe 黑体 Std R" pitchFamily="34" charset="-128"/>
                <a:ea typeface="Adobe 黑体 Std R" pitchFamily="34" charset="-128"/>
              </a:rPr>
              <a:t>對現實扭曲和抽象化</a:t>
            </a:r>
            <a:endParaRPr lang="en-US" altLang="zh-TW" sz="2800" dirty="0" smtClean="0">
              <a:latin typeface="Adobe 黑体 Std R" pitchFamily="34" charset="-128"/>
              <a:ea typeface="Adobe 黑体 Std R" pitchFamily="34" charset="-128"/>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p:txBody>
          <a:bodyPr/>
          <a:lstStyle/>
          <a:p>
            <a:endParaRPr lang="zh-TW" altLang="en-US"/>
          </a:p>
        </p:txBody>
      </p:sp>
      <p:pic>
        <p:nvPicPr>
          <p:cNvPr id="6147" name="Picture 3" descr="C:\Users\Administrator\Desktop\jpeg.jpg"/>
          <p:cNvPicPr>
            <a:picLocks noChangeAspect="1" noChangeArrowheads="1"/>
          </p:cNvPicPr>
          <p:nvPr/>
        </p:nvPicPr>
        <p:blipFill>
          <a:blip r:embed="rId2"/>
          <a:srcRect/>
          <a:stretch>
            <a:fillRect/>
          </a:stretch>
        </p:blipFill>
        <p:spPr bwMode="auto">
          <a:xfrm>
            <a:off x="214282" y="283405"/>
            <a:ext cx="8715436" cy="5812561"/>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a:xfrm>
            <a:off x="7929586" y="6072206"/>
            <a:ext cx="1428760" cy="357190"/>
          </a:xfrm>
        </p:spPr>
        <p:txBody>
          <a:bodyPr>
            <a:noAutofit/>
          </a:bodyPr>
          <a:lstStyle/>
          <a:p>
            <a:pPr>
              <a:buNone/>
            </a:pPr>
            <a:r>
              <a:rPr lang="zh-TW" altLang="en-US" sz="1800" dirty="0" smtClean="0"/>
              <a:t>維納斯</a:t>
            </a:r>
            <a:endParaRPr lang="zh-TW" altLang="en-US" sz="1800" dirty="0"/>
          </a:p>
        </p:txBody>
      </p:sp>
      <p:pic>
        <p:nvPicPr>
          <p:cNvPr id="1026" name="Picture 2" descr="C:\Users\Administrator\Desktop\S__33071143.jpg"/>
          <p:cNvPicPr>
            <a:picLocks noChangeAspect="1" noChangeArrowheads="1"/>
          </p:cNvPicPr>
          <p:nvPr/>
        </p:nvPicPr>
        <p:blipFill>
          <a:blip r:embed="rId2"/>
          <a:srcRect/>
          <a:stretch>
            <a:fillRect/>
          </a:stretch>
        </p:blipFill>
        <p:spPr bwMode="auto">
          <a:xfrm>
            <a:off x="500034" y="642918"/>
            <a:ext cx="3409950" cy="5715001"/>
          </a:xfrm>
          <a:prstGeom prst="rect">
            <a:avLst/>
          </a:prstGeom>
          <a:noFill/>
        </p:spPr>
      </p:pic>
      <p:pic>
        <p:nvPicPr>
          <p:cNvPr id="1027" name="Picture 3" descr="C:\Users\Administrator\Desktop\S__33071141.jpg"/>
          <p:cNvPicPr>
            <a:picLocks noChangeAspect="1" noChangeArrowheads="1"/>
          </p:cNvPicPr>
          <p:nvPr/>
        </p:nvPicPr>
        <p:blipFill>
          <a:blip r:embed="rId3"/>
          <a:srcRect/>
          <a:stretch>
            <a:fillRect/>
          </a:stretch>
        </p:blipFill>
        <p:spPr bwMode="auto">
          <a:xfrm>
            <a:off x="4143372" y="642918"/>
            <a:ext cx="4587046" cy="3058031"/>
          </a:xfrm>
          <a:prstGeom prst="rect">
            <a:avLst/>
          </a:prstGeom>
          <a:noFill/>
        </p:spPr>
      </p:pic>
      <p:pic>
        <p:nvPicPr>
          <p:cNvPr id="1028" name="Picture 4" descr="C:\Users\Administrator\Desktop\S__33071145.jpg"/>
          <p:cNvPicPr>
            <a:picLocks noChangeAspect="1" noChangeArrowheads="1"/>
          </p:cNvPicPr>
          <p:nvPr/>
        </p:nvPicPr>
        <p:blipFill>
          <a:blip r:embed="rId4" cstate="print"/>
          <a:srcRect/>
          <a:stretch>
            <a:fillRect/>
          </a:stretch>
        </p:blipFill>
        <p:spPr bwMode="auto">
          <a:xfrm>
            <a:off x="4214810" y="4071942"/>
            <a:ext cx="3657600" cy="2259012"/>
          </a:xfrm>
          <a:prstGeom prst="rect">
            <a:avLst/>
          </a:prstGeom>
          <a:noFill/>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latin typeface="Adobe 黑体 Std R" pitchFamily="34" charset="-128"/>
                <a:ea typeface="Adobe 黑体 Std R" pitchFamily="34" charset="-128"/>
              </a:rPr>
              <a:t>達達主義</a:t>
            </a:r>
            <a:endParaRPr lang="zh-TW" altLang="en-US" dirty="0"/>
          </a:p>
        </p:txBody>
      </p:sp>
      <p:sp>
        <p:nvSpPr>
          <p:cNvPr id="3" name="內容版面配置區 2"/>
          <p:cNvSpPr>
            <a:spLocks noGrp="1"/>
          </p:cNvSpPr>
          <p:nvPr>
            <p:ph idx="1"/>
          </p:nvPr>
        </p:nvSpPr>
        <p:spPr/>
        <p:txBody>
          <a:bodyPr>
            <a:normAutofit/>
          </a:bodyPr>
          <a:lstStyle/>
          <a:p>
            <a:r>
              <a:rPr lang="zh-TW" altLang="en-US" sz="2800" dirty="0" smtClean="0">
                <a:latin typeface="Adobe 黑体 Std R" pitchFamily="34" charset="-128"/>
                <a:ea typeface="Adobe 黑体 Std R" pitchFamily="34" charset="-128"/>
              </a:rPr>
              <a:t>反藝術</a:t>
            </a:r>
            <a:endParaRPr lang="en-US" altLang="zh-TW" sz="2800" dirty="0" smtClean="0">
              <a:latin typeface="Adobe 黑体 Std R" pitchFamily="34" charset="-128"/>
              <a:ea typeface="Adobe 黑体 Std R" pitchFamily="34" charset="-128"/>
            </a:endParaRPr>
          </a:p>
          <a:p>
            <a:r>
              <a:rPr lang="zh-TW" altLang="en-US" sz="2800" dirty="0" smtClean="0">
                <a:latin typeface="Adobe 黑体 Std R" pitchFamily="34" charset="-128"/>
                <a:ea typeface="Adobe 黑体 Std R" pitchFamily="34" charset="-128"/>
              </a:rPr>
              <a:t>無視美學、暗示性、潛在訊息</a:t>
            </a:r>
            <a:endParaRPr lang="en-US" altLang="zh-TW" sz="2800" dirty="0" smtClean="0">
              <a:latin typeface="Adobe 黑体 Std R" pitchFamily="34" charset="-128"/>
              <a:ea typeface="Adobe 黑体 Std R" pitchFamily="34" charset="-128"/>
            </a:endParaRPr>
          </a:p>
          <a:p>
            <a:r>
              <a:rPr lang="zh-TW" altLang="en-US" sz="2800" dirty="0" smtClean="0">
                <a:latin typeface="Adobe 黑体 Std R" pitchFamily="34" charset="-128"/>
                <a:ea typeface="Adobe 黑体 Std R" pitchFamily="34" charset="-128"/>
              </a:rPr>
              <a:t>追求著「無意義」</a:t>
            </a:r>
            <a:endParaRPr lang="zh-TW" altLang="en-US" sz="2800" dirty="0">
              <a:latin typeface="Adobe 黑体 Std R" pitchFamily="34" charset="-128"/>
              <a:ea typeface="Adobe 黑体 Std R" pitchFamily="34" charset="-128"/>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a:xfrm>
            <a:off x="-4938729" y="-533422"/>
            <a:ext cx="8229600" cy="4525963"/>
          </a:xfrm>
        </p:spPr>
        <p:txBody>
          <a:bodyPr/>
          <a:lstStyle/>
          <a:p>
            <a:endParaRPr lang="zh-TW" altLang="en-US"/>
          </a:p>
        </p:txBody>
      </p:sp>
      <p:pic>
        <p:nvPicPr>
          <p:cNvPr id="1026" name="Picture 2" descr="C:\Users\Administrator\Desktop\256px-Marcel_Duchamp_Mona_Lisa_LHOOQ.jpg"/>
          <p:cNvPicPr>
            <a:picLocks noChangeAspect="1" noChangeArrowheads="1"/>
          </p:cNvPicPr>
          <p:nvPr/>
        </p:nvPicPr>
        <p:blipFill>
          <a:blip r:embed="rId2"/>
          <a:srcRect/>
          <a:stretch>
            <a:fillRect/>
          </a:stretch>
        </p:blipFill>
        <p:spPr bwMode="auto">
          <a:xfrm>
            <a:off x="285720" y="928670"/>
            <a:ext cx="3357586" cy="5298690"/>
          </a:xfrm>
          <a:prstGeom prst="rect">
            <a:avLst/>
          </a:prstGeom>
          <a:noFill/>
        </p:spPr>
      </p:pic>
      <p:pic>
        <p:nvPicPr>
          <p:cNvPr id="1027" name="Picture 3" descr="C:\Users\Administrator\Desktop\800px-Duchamp_Fountaine.jpg"/>
          <p:cNvPicPr>
            <a:picLocks noChangeAspect="1" noChangeArrowheads="1"/>
          </p:cNvPicPr>
          <p:nvPr/>
        </p:nvPicPr>
        <p:blipFill>
          <a:blip r:embed="rId3"/>
          <a:srcRect/>
          <a:stretch>
            <a:fillRect/>
          </a:stretch>
        </p:blipFill>
        <p:spPr bwMode="auto">
          <a:xfrm>
            <a:off x="3857620" y="866784"/>
            <a:ext cx="5069466" cy="5348287"/>
          </a:xfrm>
          <a:prstGeom prst="rect">
            <a:avLst/>
          </a:prstGeom>
          <a:noFill/>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latin typeface="Adobe 黑体 Std R" pitchFamily="34" charset="-128"/>
                <a:ea typeface="Adobe 黑体 Std R" pitchFamily="34" charset="-128"/>
              </a:rPr>
              <a:t>普普藝術</a:t>
            </a:r>
            <a:endParaRPr lang="zh-TW" altLang="en-US" dirty="0">
              <a:latin typeface="Adobe 黑体 Std R" pitchFamily="34" charset="-128"/>
              <a:ea typeface="Adobe 黑体 Std R" pitchFamily="34" charset="-128"/>
            </a:endParaRPr>
          </a:p>
        </p:txBody>
      </p:sp>
      <p:sp>
        <p:nvSpPr>
          <p:cNvPr id="3" name="內容版面配置區 2"/>
          <p:cNvSpPr>
            <a:spLocks noGrp="1"/>
          </p:cNvSpPr>
          <p:nvPr>
            <p:ph idx="1"/>
          </p:nvPr>
        </p:nvSpPr>
        <p:spPr/>
        <p:txBody>
          <a:bodyPr>
            <a:normAutofit/>
          </a:bodyPr>
          <a:lstStyle/>
          <a:p>
            <a:r>
              <a:rPr lang="en-US" altLang="zh-TW" sz="2800" dirty="0" smtClean="0">
                <a:latin typeface="Adobe 黑体 Std R" pitchFamily="34" charset="-128"/>
                <a:ea typeface="Adobe 黑体 Std R" pitchFamily="34" charset="-128"/>
              </a:rPr>
              <a:t>Popular</a:t>
            </a:r>
            <a:r>
              <a:rPr lang="zh-TW" altLang="en-US" sz="2800" dirty="0" smtClean="0">
                <a:latin typeface="Adobe 黑体 Std R" pitchFamily="34" charset="-128"/>
                <a:ea typeface="Adobe 黑体 Std R" pitchFamily="34" charset="-128"/>
              </a:rPr>
              <a:t>，生活的、大眾的</a:t>
            </a:r>
            <a:endParaRPr lang="en-US" altLang="zh-TW" sz="2800" dirty="0" smtClean="0">
              <a:latin typeface="Adobe 黑体 Std R" pitchFamily="34" charset="-128"/>
              <a:ea typeface="Adobe 黑体 Std R" pitchFamily="34" charset="-128"/>
            </a:endParaRPr>
          </a:p>
          <a:p>
            <a:r>
              <a:rPr lang="zh-TW" altLang="en-US" sz="2800" dirty="0" smtClean="0">
                <a:latin typeface="Adobe 黑体 Std R" pitchFamily="34" charset="-128"/>
                <a:ea typeface="Adobe 黑体 Std R" pitchFamily="34" charset="-128"/>
              </a:rPr>
              <a:t>具象的現實主義</a:t>
            </a:r>
            <a:endParaRPr lang="en-US" altLang="zh-TW" sz="2800" dirty="0" smtClean="0">
              <a:latin typeface="Adobe 黑体 Std R" pitchFamily="34" charset="-128"/>
              <a:ea typeface="Adobe 黑体 Std R" pitchFamily="34" charset="-128"/>
            </a:endParaRPr>
          </a:p>
          <a:p>
            <a:r>
              <a:rPr lang="zh-TW" altLang="en-US" sz="2800" dirty="0" smtClean="0">
                <a:latin typeface="Adobe 黑体 Std R" pitchFamily="34" charset="-128"/>
                <a:ea typeface="Adobe 黑体 Std R" pitchFamily="34" charset="-128"/>
              </a:rPr>
              <a:t>根植於城市中</a:t>
            </a:r>
            <a:endParaRPr lang="en-US" altLang="zh-TW" sz="2800" dirty="0" smtClean="0">
              <a:latin typeface="Adobe 黑体 Std R" pitchFamily="34" charset="-128"/>
              <a:ea typeface="Adobe 黑体 Std R" pitchFamily="34" charset="-128"/>
            </a:endParaRPr>
          </a:p>
          <a:p>
            <a:r>
              <a:rPr lang="zh-TW" altLang="en-US" sz="2800" dirty="0" smtClean="0">
                <a:latin typeface="Adobe 黑体 Std R" pitchFamily="34" charset="-128"/>
                <a:ea typeface="Adobe 黑体 Std R" pitchFamily="34" charset="-128"/>
              </a:rPr>
              <a:t>以特殊的陳列式複製</a:t>
            </a:r>
            <a:endParaRPr lang="en-US" altLang="zh-TW" sz="2800" dirty="0" smtClean="0">
              <a:latin typeface="Adobe 黑体 Std R" pitchFamily="34" charset="-128"/>
              <a:ea typeface="Adobe 黑体 Std R" pitchFamily="34" charset="-128"/>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p:txBody>
          <a:bodyPr/>
          <a:lstStyle/>
          <a:p>
            <a:endParaRPr lang="zh-TW" altLang="en-US"/>
          </a:p>
        </p:txBody>
      </p:sp>
      <p:pic>
        <p:nvPicPr>
          <p:cNvPr id="4" name="Picture 2" descr="C:\Users\Administrator\Desktop\5U6dCaMITL9azPSA1b3_xu1mXsGAg9elvu66hb7uuoU.jpg"/>
          <p:cNvPicPr>
            <a:picLocks noChangeAspect="1" noChangeArrowheads="1"/>
          </p:cNvPicPr>
          <p:nvPr/>
        </p:nvPicPr>
        <p:blipFill>
          <a:blip r:embed="rId2"/>
          <a:srcRect/>
          <a:stretch>
            <a:fillRect/>
          </a:stretch>
        </p:blipFill>
        <p:spPr bwMode="auto">
          <a:xfrm>
            <a:off x="357158" y="500042"/>
            <a:ext cx="8411915" cy="5143536"/>
          </a:xfrm>
          <a:prstGeom prst="rect">
            <a:avLst/>
          </a:prstGeom>
          <a:noFill/>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p:txBody>
          <a:bodyPr/>
          <a:lstStyle/>
          <a:p>
            <a:endParaRPr lang="zh-TW" altLang="en-US" dirty="0"/>
          </a:p>
        </p:txBody>
      </p:sp>
      <p:pic>
        <p:nvPicPr>
          <p:cNvPr id="4099" name="Picture 3" descr="C:\Users\Administrator\Desktop\f_2744624_1.jpg"/>
          <p:cNvPicPr>
            <a:picLocks noChangeAspect="1" noChangeArrowheads="1"/>
          </p:cNvPicPr>
          <p:nvPr/>
        </p:nvPicPr>
        <p:blipFill>
          <a:blip r:embed="rId2"/>
          <a:srcRect/>
          <a:stretch>
            <a:fillRect/>
          </a:stretch>
        </p:blipFill>
        <p:spPr bwMode="auto">
          <a:xfrm>
            <a:off x="2357422" y="205860"/>
            <a:ext cx="6500858" cy="6442546"/>
          </a:xfrm>
          <a:prstGeom prst="rect">
            <a:avLst/>
          </a:prstGeom>
          <a:noFill/>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latin typeface="Adobe 黑体 Std R" pitchFamily="34" charset="-128"/>
                <a:ea typeface="Adobe 黑体 Std R" pitchFamily="34" charset="-128"/>
              </a:rPr>
              <a:t>美學應用</a:t>
            </a:r>
            <a:endParaRPr lang="zh-TW" altLang="en-US" dirty="0">
              <a:latin typeface="Adobe 黑体 Std R" pitchFamily="34" charset="-128"/>
              <a:ea typeface="Adobe 黑体 Std R" pitchFamily="34" charset="-128"/>
            </a:endParaRPr>
          </a:p>
        </p:txBody>
      </p:sp>
      <p:sp>
        <p:nvSpPr>
          <p:cNvPr id="3" name="內容版面配置區 2"/>
          <p:cNvSpPr>
            <a:spLocks noGrp="1"/>
          </p:cNvSpPr>
          <p:nvPr>
            <p:ph idx="1"/>
          </p:nvPr>
        </p:nvSpPr>
        <p:spPr/>
        <p:txBody>
          <a:bodyPr/>
          <a:lstStyle/>
          <a:p>
            <a:r>
              <a:rPr lang="zh-TW" altLang="en-US" dirty="0" smtClean="0">
                <a:latin typeface="Adobe 黑体 Std R" pitchFamily="34" charset="-128"/>
                <a:ea typeface="Adobe 黑体 Std R" pitchFamily="34" charset="-128"/>
              </a:rPr>
              <a:t>藝術品</a:t>
            </a:r>
            <a:r>
              <a:rPr lang="en-US" altLang="zh-TW" dirty="0" smtClean="0">
                <a:latin typeface="Adobe 黑体 Std R" pitchFamily="34" charset="-128"/>
                <a:ea typeface="Adobe 黑体 Std R" pitchFamily="34" charset="-128"/>
              </a:rPr>
              <a:t>(</a:t>
            </a:r>
            <a:r>
              <a:rPr lang="zh-TW" altLang="en-US" dirty="0" smtClean="0">
                <a:latin typeface="Adobe 黑体 Std R" pitchFamily="34" charset="-128"/>
                <a:ea typeface="Adobe 黑体 Std R" pitchFamily="34" charset="-128"/>
              </a:rPr>
              <a:t>特殊性、稀有性</a:t>
            </a:r>
            <a:r>
              <a:rPr lang="en-US" altLang="zh-TW" dirty="0" smtClean="0">
                <a:latin typeface="Adobe 黑体 Std R" pitchFamily="34" charset="-128"/>
                <a:ea typeface="Adobe 黑体 Std R" pitchFamily="34" charset="-128"/>
              </a:rPr>
              <a:t>)</a:t>
            </a:r>
          </a:p>
          <a:p>
            <a:r>
              <a:rPr lang="zh-TW" altLang="en-US" dirty="0" smtClean="0">
                <a:latin typeface="Adobe 黑体 Std R" pitchFamily="34" charset="-128"/>
                <a:ea typeface="Adobe 黑体 Std R" pitchFamily="34" charset="-128"/>
              </a:rPr>
              <a:t>商業產品</a:t>
            </a:r>
            <a:r>
              <a:rPr lang="en-US" altLang="zh-TW" dirty="0" smtClean="0">
                <a:latin typeface="Adobe 黑体 Std R" pitchFamily="34" charset="-128"/>
                <a:ea typeface="Adobe 黑体 Std R" pitchFamily="34" charset="-128"/>
              </a:rPr>
              <a:t>(</a:t>
            </a:r>
            <a:r>
              <a:rPr lang="zh-TW" altLang="en-US" dirty="0" smtClean="0">
                <a:latin typeface="Adobe 黑体 Std R" pitchFamily="34" charset="-128"/>
                <a:ea typeface="Adobe 黑体 Std R" pitchFamily="34" charset="-128"/>
              </a:rPr>
              <a:t>規格化、大量生產</a:t>
            </a:r>
            <a:r>
              <a:rPr lang="en-US" altLang="zh-TW" dirty="0" smtClean="0">
                <a:latin typeface="Adobe 黑体 Std R" pitchFamily="34" charset="-128"/>
                <a:ea typeface="Adobe 黑体 Std R" pitchFamily="34" charset="-128"/>
              </a:rPr>
              <a:t>)</a:t>
            </a:r>
          </a:p>
          <a:p>
            <a:endParaRPr lang="en-US" altLang="zh-TW" dirty="0" smtClean="0">
              <a:latin typeface="Adobe 黑体 Std R" pitchFamily="34" charset="-128"/>
              <a:ea typeface="Adobe 黑体 Std R" pitchFamily="34" charset="-128"/>
            </a:endParaRPr>
          </a:p>
          <a:p>
            <a:pPr>
              <a:buNone/>
            </a:pPr>
            <a:endParaRPr lang="en-US" altLang="zh-TW" dirty="0" smtClean="0">
              <a:latin typeface="Adobe 黑体 Std R" pitchFamily="34" charset="-128"/>
              <a:ea typeface="Adobe 黑体 Std R" pitchFamily="34" charset="-128"/>
            </a:endParaRPr>
          </a:p>
        </p:txBody>
      </p:sp>
      <p:pic>
        <p:nvPicPr>
          <p:cNvPr id="7170" name="Picture 2" descr="C:\Users\Administrator\Desktop\20171004002010.jpg"/>
          <p:cNvPicPr>
            <a:picLocks noChangeAspect="1" noChangeArrowheads="1"/>
          </p:cNvPicPr>
          <p:nvPr/>
        </p:nvPicPr>
        <p:blipFill>
          <a:blip r:embed="rId2"/>
          <a:srcRect/>
          <a:stretch>
            <a:fillRect/>
          </a:stretch>
        </p:blipFill>
        <p:spPr bwMode="auto">
          <a:xfrm>
            <a:off x="4000496" y="3000372"/>
            <a:ext cx="4747385" cy="3162511"/>
          </a:xfrm>
          <a:prstGeom prst="rect">
            <a:avLst/>
          </a:prstGeom>
          <a:noFill/>
        </p:spPr>
      </p:pic>
      <p:pic>
        <p:nvPicPr>
          <p:cNvPr id="7171" name="Picture 3" descr="C:\Users\Administrator\Desktop\5161_img_1.jpg"/>
          <p:cNvPicPr>
            <a:picLocks noChangeAspect="1" noChangeArrowheads="1"/>
          </p:cNvPicPr>
          <p:nvPr/>
        </p:nvPicPr>
        <p:blipFill>
          <a:blip r:embed="rId3"/>
          <a:srcRect/>
          <a:stretch>
            <a:fillRect/>
          </a:stretch>
        </p:blipFill>
        <p:spPr bwMode="auto">
          <a:xfrm>
            <a:off x="857224" y="3000372"/>
            <a:ext cx="3000364" cy="1998301"/>
          </a:xfrm>
          <a:prstGeom prst="rect">
            <a:avLst/>
          </a:prstGeom>
          <a:noFill/>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p:txBody>
          <a:bodyPr/>
          <a:lstStyle/>
          <a:p>
            <a:endParaRPr lang="zh-TW" altLang="en-US"/>
          </a:p>
        </p:txBody>
      </p:sp>
      <p:pic>
        <p:nvPicPr>
          <p:cNvPr id="1026" name="Picture 2" descr="C:\Users\Administrator\Desktop\51fb0cdc214a41858801d6ce152ca769.jpg"/>
          <p:cNvPicPr>
            <a:picLocks noChangeAspect="1" noChangeArrowheads="1"/>
          </p:cNvPicPr>
          <p:nvPr/>
        </p:nvPicPr>
        <p:blipFill>
          <a:blip r:embed="rId2"/>
          <a:srcRect/>
          <a:stretch>
            <a:fillRect/>
          </a:stretch>
        </p:blipFill>
        <p:spPr bwMode="auto">
          <a:xfrm>
            <a:off x="1571604" y="1142984"/>
            <a:ext cx="6096000" cy="4572000"/>
          </a:xfrm>
          <a:prstGeom prst="rect">
            <a:avLst/>
          </a:prstGeom>
          <a:noFill/>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p:txBody>
          <a:bodyPr/>
          <a:lstStyle/>
          <a:p>
            <a:endParaRPr lang="zh-TW" altLang="en-US"/>
          </a:p>
        </p:txBody>
      </p:sp>
      <p:pic>
        <p:nvPicPr>
          <p:cNvPr id="2050" name="Picture 2" descr="C:\Users\Administrator\Desktop\05f777176bc9422695c2ed8eecb32d71.png"/>
          <p:cNvPicPr>
            <a:picLocks noChangeAspect="1" noChangeArrowheads="1"/>
          </p:cNvPicPr>
          <p:nvPr/>
        </p:nvPicPr>
        <p:blipFill>
          <a:blip r:embed="rId2"/>
          <a:srcRect/>
          <a:stretch>
            <a:fillRect/>
          </a:stretch>
        </p:blipFill>
        <p:spPr bwMode="auto">
          <a:xfrm>
            <a:off x="2107007" y="285728"/>
            <a:ext cx="4679571" cy="6237308"/>
          </a:xfrm>
          <a:prstGeom prst="rect">
            <a:avLst/>
          </a:prstGeom>
          <a:noFill/>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p:txBody>
          <a:bodyPr/>
          <a:lstStyle/>
          <a:p>
            <a:endParaRPr lang="zh-TW" altLang="en-US"/>
          </a:p>
        </p:txBody>
      </p:sp>
      <p:pic>
        <p:nvPicPr>
          <p:cNvPr id="3074" name="Picture 2" descr="C:\Users\Administrator\Desktop\000001_1631156024.jpg"/>
          <p:cNvPicPr>
            <a:picLocks noChangeAspect="1" noChangeArrowheads="1"/>
          </p:cNvPicPr>
          <p:nvPr/>
        </p:nvPicPr>
        <p:blipFill>
          <a:blip r:embed="rId2"/>
          <a:srcRect/>
          <a:stretch>
            <a:fillRect/>
          </a:stretch>
        </p:blipFill>
        <p:spPr bwMode="auto">
          <a:xfrm>
            <a:off x="1285852" y="22248"/>
            <a:ext cx="6764338" cy="6764338"/>
          </a:xfrm>
          <a:prstGeom prst="rect">
            <a:avLst/>
          </a:prstGeom>
          <a:noFill/>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a:xfrm>
            <a:off x="714348" y="5715016"/>
            <a:ext cx="7901014" cy="339709"/>
          </a:xfrm>
        </p:spPr>
        <p:txBody>
          <a:bodyPr>
            <a:normAutofit fontScale="62500" lnSpcReduction="20000"/>
          </a:bodyPr>
          <a:lstStyle/>
          <a:p>
            <a:pPr>
              <a:buNone/>
            </a:pPr>
            <a:r>
              <a:rPr lang="zh-TW" altLang="en-US" dirty="0" smtClean="0"/>
              <a:t>丸山正宏 </a:t>
            </a:r>
            <a:r>
              <a:rPr lang="en-US" dirty="0" smtClean="0"/>
              <a:t>MASAHIROMARUYAMA</a:t>
            </a:r>
            <a:endParaRPr lang="zh-TW" altLang="en-US" dirty="0"/>
          </a:p>
        </p:txBody>
      </p:sp>
      <p:pic>
        <p:nvPicPr>
          <p:cNvPr id="4098" name="Picture 2" descr="C:\Users\Administrator\Desktop\0402.JPG"/>
          <p:cNvPicPr>
            <a:picLocks noChangeAspect="1" noChangeArrowheads="1"/>
          </p:cNvPicPr>
          <p:nvPr/>
        </p:nvPicPr>
        <p:blipFill>
          <a:blip r:embed="rId2"/>
          <a:srcRect/>
          <a:stretch>
            <a:fillRect/>
          </a:stretch>
        </p:blipFill>
        <p:spPr bwMode="auto">
          <a:xfrm>
            <a:off x="785786" y="1643050"/>
            <a:ext cx="7592585" cy="3805225"/>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a:xfrm>
            <a:off x="285720" y="2071678"/>
            <a:ext cx="4071966" cy="3554419"/>
          </a:xfrm>
        </p:spPr>
        <p:txBody>
          <a:bodyPr>
            <a:normAutofit/>
          </a:bodyPr>
          <a:lstStyle/>
          <a:p>
            <a:r>
              <a:rPr lang="en-US" sz="2800" dirty="0" smtClean="0">
                <a:latin typeface="Adobe 黑体 Std R" pitchFamily="34" charset="-128"/>
                <a:ea typeface="Adobe 黑体 Std R" pitchFamily="34" charset="-128"/>
              </a:rPr>
              <a:t>Giuseppe</a:t>
            </a:r>
            <a:r>
              <a:rPr lang="zh-TW" altLang="en-US" sz="2800" dirty="0" smtClean="0">
                <a:latin typeface="Adobe 黑体 Std R" pitchFamily="34" charset="-128"/>
                <a:ea typeface="Adobe 黑体 Std R" pitchFamily="34" charset="-128"/>
              </a:rPr>
              <a:t> </a:t>
            </a:r>
            <a:r>
              <a:rPr lang="en-US" sz="2800" dirty="0" err="1" smtClean="0">
                <a:latin typeface="Adobe 黑体 Std R" pitchFamily="34" charset="-128"/>
                <a:ea typeface="Adobe 黑体 Std R" pitchFamily="34" charset="-128"/>
              </a:rPr>
              <a:t>Arcimboldo</a:t>
            </a:r>
            <a:r>
              <a:rPr lang="en-US" sz="2800" dirty="0" smtClean="0">
                <a:latin typeface="Adobe 黑体 Std R" pitchFamily="34" charset="-128"/>
                <a:ea typeface="Adobe 黑体 Std R" pitchFamily="34" charset="-128"/>
              </a:rPr>
              <a:t> </a:t>
            </a:r>
            <a:r>
              <a:rPr lang="zh-TW" altLang="en-US" sz="2800" dirty="0" smtClean="0">
                <a:latin typeface="Adobe 黑体 Std R" pitchFamily="34" charset="-128"/>
                <a:ea typeface="Adobe 黑体 Std R" pitchFamily="34" charset="-128"/>
              </a:rPr>
              <a:t>朱塞佩</a:t>
            </a:r>
            <a:r>
              <a:rPr lang="en-US" altLang="zh-TW" sz="2800" dirty="0" smtClean="0">
                <a:latin typeface="Adobe 黑体 Std R" pitchFamily="34" charset="-128"/>
                <a:ea typeface="Adobe 黑体 Std R" pitchFamily="34" charset="-128"/>
              </a:rPr>
              <a:t>·</a:t>
            </a:r>
            <a:r>
              <a:rPr lang="zh-TW" altLang="en-US" sz="2800" dirty="0" smtClean="0">
                <a:latin typeface="Adobe 黑体 Std R" pitchFamily="34" charset="-128"/>
                <a:ea typeface="Adobe 黑体 Std R" pitchFamily="34" charset="-128"/>
              </a:rPr>
              <a:t>阿爾欽博托</a:t>
            </a:r>
            <a:endParaRPr lang="en-US" altLang="zh-TW" sz="2800" dirty="0" smtClean="0">
              <a:latin typeface="Adobe 黑体 Std R" pitchFamily="34" charset="-128"/>
              <a:ea typeface="Adobe 黑体 Std R" pitchFamily="34" charset="-128"/>
            </a:endParaRPr>
          </a:p>
          <a:p>
            <a:r>
              <a:rPr lang="zh-TW" altLang="en-US" sz="2800" dirty="0" smtClean="0">
                <a:latin typeface="Adobe 黑体 Std R" pitchFamily="34" charset="-128"/>
                <a:ea typeface="Adobe 黑体 Std R" pitchFamily="34" charset="-128"/>
              </a:rPr>
              <a:t>義大利</a:t>
            </a:r>
            <a:endParaRPr lang="en-US" altLang="zh-TW" sz="2800" dirty="0" smtClean="0">
              <a:latin typeface="Adobe 黑体 Std R" pitchFamily="34" charset="-128"/>
              <a:ea typeface="Adobe 黑体 Std R" pitchFamily="34" charset="-128"/>
            </a:endParaRPr>
          </a:p>
          <a:p>
            <a:r>
              <a:rPr lang="zh-TW" altLang="en-US" sz="2800" dirty="0" smtClean="0">
                <a:latin typeface="Adobe 黑体 Std R" pitchFamily="34" charset="-128"/>
                <a:ea typeface="Adobe 黑体 Std R" pitchFamily="34" charset="-128"/>
              </a:rPr>
              <a:t>肖像畫家</a:t>
            </a:r>
            <a:endParaRPr lang="en-US" altLang="zh-TW" sz="2800" dirty="0" smtClean="0">
              <a:latin typeface="Adobe 黑体 Std R" pitchFamily="34" charset="-128"/>
              <a:ea typeface="Adobe 黑体 Std R" pitchFamily="34" charset="-128"/>
            </a:endParaRPr>
          </a:p>
          <a:p>
            <a:r>
              <a:rPr lang="en-US" altLang="zh-TW" sz="2800" dirty="0" smtClean="0">
                <a:latin typeface="Adobe 黑体 Std R" pitchFamily="34" charset="-128"/>
                <a:ea typeface="Adobe 黑体 Std R" pitchFamily="34" charset="-128"/>
              </a:rPr>
              <a:t>Hidden faces</a:t>
            </a:r>
            <a:endParaRPr lang="zh-TW" altLang="en-US" sz="2800" dirty="0">
              <a:latin typeface="Adobe 黑体 Std R" pitchFamily="34" charset="-128"/>
              <a:ea typeface="Adobe 黑体 Std R" pitchFamily="34" charset="-128"/>
            </a:endParaRPr>
          </a:p>
        </p:txBody>
      </p:sp>
      <p:pic>
        <p:nvPicPr>
          <p:cNvPr id="3074" name="Picture 2" descr="C:\Users\Administrator\Desktop\640px-Giuseppe_Arcimboldo_-_Self_Portrait_-_Google_Art_Project.jpg"/>
          <p:cNvPicPr>
            <a:picLocks noChangeAspect="1" noChangeArrowheads="1"/>
          </p:cNvPicPr>
          <p:nvPr/>
        </p:nvPicPr>
        <p:blipFill>
          <a:blip r:embed="rId2"/>
          <a:srcRect/>
          <a:stretch>
            <a:fillRect/>
          </a:stretch>
        </p:blipFill>
        <p:spPr bwMode="auto">
          <a:xfrm>
            <a:off x="4500562" y="71414"/>
            <a:ext cx="4500594" cy="6687601"/>
          </a:xfrm>
          <a:prstGeom prst="rect">
            <a:avLst/>
          </a:prstGeom>
          <a:noFill/>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p:txBody>
          <a:bodyPr/>
          <a:lstStyle/>
          <a:p>
            <a:endParaRPr lang="zh-TW" altLang="en-US"/>
          </a:p>
        </p:txBody>
      </p:sp>
      <p:pic>
        <p:nvPicPr>
          <p:cNvPr id="5122" name="Picture 2" descr="C:\Users\Administrator\Desktop\040202.JPG"/>
          <p:cNvPicPr>
            <a:picLocks noChangeAspect="1" noChangeArrowheads="1"/>
          </p:cNvPicPr>
          <p:nvPr/>
        </p:nvPicPr>
        <p:blipFill>
          <a:blip r:embed="rId2"/>
          <a:srcRect/>
          <a:stretch>
            <a:fillRect/>
          </a:stretch>
        </p:blipFill>
        <p:spPr bwMode="auto">
          <a:xfrm>
            <a:off x="563607" y="1285860"/>
            <a:ext cx="8008921" cy="4338692"/>
          </a:xfrm>
          <a:prstGeom prst="rect">
            <a:avLst/>
          </a:prstGeom>
          <a:noFill/>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p:txBody>
          <a:bodyPr/>
          <a:lstStyle/>
          <a:p>
            <a:endParaRPr lang="zh-TW" altLang="en-US"/>
          </a:p>
        </p:txBody>
      </p:sp>
      <p:pic>
        <p:nvPicPr>
          <p:cNvPr id="6147" name="Picture 3" descr="C:\Users\Administrator\Desktop\040204.JPG"/>
          <p:cNvPicPr>
            <a:picLocks noChangeAspect="1" noChangeArrowheads="1"/>
          </p:cNvPicPr>
          <p:nvPr/>
        </p:nvPicPr>
        <p:blipFill>
          <a:blip r:embed="rId2"/>
          <a:srcRect/>
          <a:stretch>
            <a:fillRect/>
          </a:stretch>
        </p:blipFill>
        <p:spPr bwMode="auto">
          <a:xfrm>
            <a:off x="500034" y="1071546"/>
            <a:ext cx="8183552" cy="4914423"/>
          </a:xfrm>
          <a:prstGeom prst="rect">
            <a:avLst/>
          </a:prstGeom>
          <a:noFill/>
        </p:spPr>
      </p:pic>
    </p:spTree>
  </p:cSld>
  <p:clrMapOvr>
    <a:masterClrMapping/>
  </p:clrMapOvr>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4425</TotalTime>
  <Words>738</Words>
  <Application>Microsoft Office PowerPoint</Application>
  <PresentationFormat>如螢幕大小 (4:3)</PresentationFormat>
  <Paragraphs>179</Paragraphs>
  <Slides>91</Slides>
  <Notes>0</Notes>
  <HiddenSlides>0</HiddenSlides>
  <MMClips>0</MMClips>
  <ScaleCrop>false</ScaleCrop>
  <HeadingPairs>
    <vt:vector size="4" baseType="variant">
      <vt:variant>
        <vt:lpstr>佈景主題</vt:lpstr>
      </vt:variant>
      <vt:variant>
        <vt:i4>1</vt:i4>
      </vt:variant>
      <vt:variant>
        <vt:lpstr>投影片標題</vt:lpstr>
      </vt:variant>
      <vt:variant>
        <vt:i4>91</vt:i4>
      </vt:variant>
    </vt:vector>
  </HeadingPairs>
  <TitlesOfParts>
    <vt:vector size="92" baseType="lpstr">
      <vt:lpstr>Office 佈景主題</vt:lpstr>
      <vt:lpstr>投影片 1</vt:lpstr>
      <vt:lpstr>投影片 2</vt:lpstr>
      <vt:lpstr>投影片 3</vt:lpstr>
      <vt:lpstr>投影片 4</vt:lpstr>
      <vt:lpstr>投影片 5</vt:lpstr>
      <vt:lpstr>投影片 6</vt:lpstr>
      <vt:lpstr>https://www.youtube.com/watch?v=tdp22elrY7s </vt:lpstr>
      <vt:lpstr>投影片 8</vt:lpstr>
      <vt:lpstr>投影片 9</vt:lpstr>
      <vt:lpstr>投影片 10</vt:lpstr>
      <vt:lpstr>投影片 11</vt:lpstr>
      <vt:lpstr>投影片 12</vt:lpstr>
      <vt:lpstr>投影片 13</vt:lpstr>
      <vt:lpstr>投影片 14</vt:lpstr>
      <vt:lpstr>投影片 15</vt:lpstr>
      <vt:lpstr>投影片 16</vt:lpstr>
      <vt:lpstr>投影片 17</vt:lpstr>
      <vt:lpstr>巴洛克 Baroque</vt:lpstr>
      <vt:lpstr>投影片 19</vt:lpstr>
      <vt:lpstr>At the End of All Days</vt:lpstr>
      <vt:lpstr>投影片 21</vt:lpstr>
      <vt:lpstr>投影片 22</vt:lpstr>
      <vt:lpstr>投影片 23</vt:lpstr>
      <vt:lpstr>投影片 24</vt:lpstr>
      <vt:lpstr>象徵主義</vt:lpstr>
      <vt:lpstr>投影片 26</vt:lpstr>
      <vt:lpstr>投影片 27</vt:lpstr>
      <vt:lpstr>投影片 28</vt:lpstr>
      <vt:lpstr>投影片 29</vt:lpstr>
      <vt:lpstr>Impressionnisme 印象派</vt:lpstr>
      <vt:lpstr>投影片 31</vt:lpstr>
      <vt:lpstr>投影片 32</vt:lpstr>
      <vt:lpstr>投影片 33</vt:lpstr>
      <vt:lpstr>投影片 34</vt:lpstr>
      <vt:lpstr>投影片 35</vt:lpstr>
      <vt:lpstr>投影片 36</vt:lpstr>
      <vt:lpstr>投影片 37</vt:lpstr>
      <vt:lpstr>投影片 38</vt:lpstr>
      <vt:lpstr>投影片 39</vt:lpstr>
      <vt:lpstr>投影片 40</vt:lpstr>
      <vt:lpstr>Post-Impressionism 後印象派</vt:lpstr>
      <vt:lpstr>塞尚</vt:lpstr>
      <vt:lpstr>投影片 43</vt:lpstr>
      <vt:lpstr>投影片 44</vt:lpstr>
      <vt:lpstr>投影片 45</vt:lpstr>
      <vt:lpstr>投影片 46</vt:lpstr>
      <vt:lpstr>投影片 47</vt:lpstr>
      <vt:lpstr>投影片 48</vt:lpstr>
      <vt:lpstr>投影片 49</vt:lpstr>
      <vt:lpstr>投影片 50</vt:lpstr>
      <vt:lpstr>投影片 51</vt:lpstr>
      <vt:lpstr>Les Fauves 野獸派</vt:lpstr>
      <vt:lpstr>投影片 53</vt:lpstr>
      <vt:lpstr>投影片 54</vt:lpstr>
      <vt:lpstr>投影片 55</vt:lpstr>
      <vt:lpstr>投影片 56</vt:lpstr>
      <vt:lpstr>投影片 57</vt:lpstr>
      <vt:lpstr>投影片 58</vt:lpstr>
      <vt:lpstr>投影片 59</vt:lpstr>
      <vt:lpstr>投影片 60</vt:lpstr>
      <vt:lpstr>投影片 61</vt:lpstr>
      <vt:lpstr>Surréalisme 超現實主義</vt:lpstr>
      <vt:lpstr>投影片 63</vt:lpstr>
      <vt:lpstr>投影片 64</vt:lpstr>
      <vt:lpstr>投影片 65</vt:lpstr>
      <vt:lpstr>投影片 66</vt:lpstr>
      <vt:lpstr>Cubism立體派</vt:lpstr>
      <vt:lpstr>投影片 68</vt:lpstr>
      <vt:lpstr>投影片 69</vt:lpstr>
      <vt:lpstr>投影片 70</vt:lpstr>
      <vt:lpstr>投影片 71</vt:lpstr>
      <vt:lpstr>投影片 72</vt:lpstr>
      <vt:lpstr>投影片 73</vt:lpstr>
      <vt:lpstr>投影片 74</vt:lpstr>
      <vt:lpstr>投影片 75</vt:lpstr>
      <vt:lpstr>投影片 76</vt:lpstr>
      <vt:lpstr>投影片 77</vt:lpstr>
      <vt:lpstr>表現主義</vt:lpstr>
      <vt:lpstr>投影片 79</vt:lpstr>
      <vt:lpstr>達達主義</vt:lpstr>
      <vt:lpstr>投影片 81</vt:lpstr>
      <vt:lpstr>普普藝術</vt:lpstr>
      <vt:lpstr>投影片 83</vt:lpstr>
      <vt:lpstr>投影片 84</vt:lpstr>
      <vt:lpstr>美學應用</vt:lpstr>
      <vt:lpstr>投影片 86</vt:lpstr>
      <vt:lpstr>投影片 87</vt:lpstr>
      <vt:lpstr>投影片 88</vt:lpstr>
      <vt:lpstr>投影片 89</vt:lpstr>
      <vt:lpstr>投影片 90</vt:lpstr>
      <vt:lpstr>投影片 91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投影片 1</dc:title>
  <dc:creator>USER</dc:creator>
  <cp:lastModifiedBy>USER</cp:lastModifiedBy>
  <cp:revision>278</cp:revision>
  <dcterms:created xsi:type="dcterms:W3CDTF">2021-11-01T14:25:17Z</dcterms:created>
  <dcterms:modified xsi:type="dcterms:W3CDTF">2022-04-13T17:40:09Z</dcterms:modified>
</cp:coreProperties>
</file>